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0" r:id="rId2"/>
    <p:sldId id="262" r:id="rId3"/>
    <p:sldId id="261" r:id="rId4"/>
    <p:sldId id="266" r:id="rId5"/>
    <p:sldId id="263" r:id="rId6"/>
    <p:sldId id="264" r:id="rId7"/>
    <p:sldId id="265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4C8"/>
    <a:srgbClr val="8BE1FF"/>
    <a:srgbClr val="2CC704"/>
    <a:srgbClr val="B0E338"/>
    <a:srgbClr val="86C0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189" autoAdjust="0"/>
  </p:normalViewPr>
  <p:slideViewPr>
    <p:cSldViewPr>
      <p:cViewPr varScale="1">
        <p:scale>
          <a:sx n="101" d="100"/>
          <a:sy n="101" d="100"/>
        </p:scale>
        <p:origin x="-588" y="-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2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4" Type="http://schemas.openxmlformats.org/officeDocument/2006/relationships/package" Target="../embeddings/Microsoft_Office_Excel_2007_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2007_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2007_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2007_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8565188663247943E-2"/>
          <c:y val="3.8917725087641492E-2"/>
          <c:w val="0.95915658494085454"/>
          <c:h val="0.814869746803564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1"/>
              <a:stretch>
                <a:fillRect/>
              </a:stretch>
            </a:blipFill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5"/>
        <c:overlap val="45"/>
        <c:axId val="97062912"/>
        <c:axId val="97064448"/>
      </c:barChart>
      <c:catAx>
        <c:axId val="97062912"/>
        <c:scaling>
          <c:orientation val="minMax"/>
        </c:scaling>
        <c:delete val="0"/>
        <c:axPos val="b"/>
        <c:majorTickMark val="out"/>
        <c:minorTickMark val="none"/>
        <c:tickLblPos val="nextTo"/>
        <c:crossAx val="97064448"/>
        <c:crosses val="autoZero"/>
        <c:auto val="1"/>
        <c:lblAlgn val="ctr"/>
        <c:lblOffset val="100"/>
        <c:noMultiLvlLbl val="0"/>
      </c:catAx>
      <c:valAx>
        <c:axId val="970644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970629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400">
          <a:solidFill>
            <a:schemeClr val="tx1">
              <a:lumMod val="65000"/>
              <a:lumOff val="35000"/>
            </a:schemeClr>
          </a:solidFill>
          <a:latin typeface="微软雅黑" pitchFamily="34" charset="-122"/>
          <a:ea typeface="微软雅黑" pitchFamily="34" charset="-122"/>
        </a:defRPr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8565188663247943E-2"/>
          <c:y val="3.8917725087641492E-2"/>
          <c:w val="0.95915658494085454"/>
          <c:h val="0.81486974680356494"/>
        </c:manualLayout>
      </c:layout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>
              <a:solidFill>
                <a:schemeClr val="bg1">
                  <a:lumMod val="75000"/>
                </a:schemeClr>
              </a:solidFill>
            </a:ln>
          </c:spPr>
          <c:marker>
            <c:spPr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>
              <a:solidFill>
                <a:srgbClr val="00B0F0"/>
              </a:solidFill>
            </a:ln>
          </c:spPr>
          <c:marker>
            <c:spPr>
              <a:solidFill>
                <a:srgbClr val="00B0F0"/>
              </a:solidFill>
              <a:ln>
                <a:solidFill>
                  <a:srgbClr val="00B0F0"/>
                </a:solidFill>
              </a:ln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>
              <a:solidFill>
                <a:schemeClr val="tx1">
                  <a:lumMod val="65000"/>
                  <a:lumOff val="35000"/>
                </a:schemeClr>
              </a:solidFill>
            </a:ln>
          </c:spPr>
          <c:marker>
            <c:symbol val="circle"/>
            <c:size val="7"/>
            <c:spPr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958784"/>
        <c:axId val="99960704"/>
      </c:lineChart>
      <c:catAx>
        <c:axId val="99958784"/>
        <c:scaling>
          <c:orientation val="minMax"/>
        </c:scaling>
        <c:delete val="0"/>
        <c:axPos val="b"/>
        <c:majorTickMark val="out"/>
        <c:minorTickMark val="none"/>
        <c:tickLblPos val="nextTo"/>
        <c:crossAx val="99960704"/>
        <c:crosses val="autoZero"/>
        <c:auto val="1"/>
        <c:lblAlgn val="ctr"/>
        <c:lblOffset val="100"/>
        <c:noMultiLvlLbl val="0"/>
      </c:catAx>
      <c:valAx>
        <c:axId val="9996070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9995878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400">
          <a:solidFill>
            <a:schemeClr val="tx1">
              <a:lumMod val="65000"/>
              <a:lumOff val="35000"/>
            </a:schemeClr>
          </a:solidFill>
          <a:latin typeface="微软雅黑" pitchFamily="34" charset="-122"/>
          <a:ea typeface="微软雅黑" pitchFamily="34" charset="-122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>
              <a:solidFill>
                <a:srgbClr val="00B0F0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>
              <a:solidFill>
                <a:schemeClr val="tx1">
                  <a:lumMod val="65000"/>
                  <a:lumOff val="35000"/>
                </a:schemeClr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057728"/>
        <c:axId val="130059264"/>
      </c:radarChart>
      <c:catAx>
        <c:axId val="130057728"/>
        <c:scaling>
          <c:orientation val="minMax"/>
        </c:scaling>
        <c:delete val="0"/>
        <c:axPos val="b"/>
        <c:majorGridlines/>
        <c:majorTickMark val="none"/>
        <c:minorTickMark val="none"/>
        <c:tickLblPos val="nextTo"/>
        <c:spPr>
          <a:ln w="9525">
            <a:noFill/>
          </a:ln>
        </c:spPr>
        <c:crossAx val="130059264"/>
        <c:crosses val="autoZero"/>
        <c:auto val="1"/>
        <c:lblAlgn val="ctr"/>
        <c:lblOffset val="100"/>
        <c:noMultiLvlLbl val="0"/>
      </c:catAx>
      <c:valAx>
        <c:axId val="13005926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13005772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400">
          <a:solidFill>
            <a:schemeClr val="tx1">
              <a:lumMod val="65000"/>
              <a:lumOff val="35000"/>
            </a:schemeClr>
          </a:solidFill>
          <a:latin typeface="微软雅黑" pitchFamily="34" charset="-122"/>
          <a:ea typeface="微软雅黑" pitchFamily="34" charset="-122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2"/>
          <c:order val="0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</c:spPr>
          </c:dPt>
          <c:dPt>
            <c:idx val="2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</c:spPr>
          </c:dPt>
          <c:dPt>
            <c:idx val="3"/>
            <c:invertIfNegative val="0"/>
            <c:bubble3D val="0"/>
            <c:explosion val="12"/>
            <c:spPr>
              <a:solidFill>
                <a:srgbClr val="00B0F0"/>
              </a:solidFill>
              <a:ln>
                <a:noFill/>
              </a:ln>
            </c:spPr>
          </c:dPt>
          <c:xVal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yVal>
          <c:bubbleSize>
            <c:numLit>
              <c:formatCode>General</c:formatCode>
              <c:ptCount val="4"/>
              <c:pt idx="0">
                <c:v>1</c:v>
              </c:pt>
              <c:pt idx="1">
                <c:v>1</c:v>
              </c:pt>
              <c:pt idx="2">
                <c:v>1</c:v>
              </c:pt>
              <c:pt idx="3">
                <c:v>1</c:v>
              </c:pt>
            </c:numLit>
          </c:bubbleSize>
          <c:bubble3D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129533440"/>
        <c:axId val="129534976"/>
      </c:bubbleChart>
      <c:valAx>
        <c:axId val="129533440"/>
        <c:scaling>
          <c:orientation val="minMax"/>
        </c:scaling>
        <c:delete val="0"/>
        <c:axPos val="b"/>
        <c:majorTickMark val="out"/>
        <c:minorTickMark val="none"/>
        <c:tickLblPos val="nextTo"/>
        <c:crossAx val="129534976"/>
        <c:crosses val="autoZero"/>
        <c:crossBetween val="midCat"/>
      </c:valAx>
      <c:valAx>
        <c:axId val="1295349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29533440"/>
        <c:crosses val="autoZero"/>
        <c:crossBetween val="midCat"/>
      </c:valAx>
    </c:plotArea>
    <c:legend>
      <c:legendPos val="t"/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>
          <a:solidFill>
            <a:schemeClr val="tx1">
              <a:lumMod val="65000"/>
              <a:lumOff val="35000"/>
            </a:schemeClr>
          </a:solidFill>
          <a:latin typeface="微软雅黑" pitchFamily="34" charset="-122"/>
          <a:ea typeface="微软雅黑" pitchFamily="34" charset="-122"/>
        </a:defRPr>
      </a:pPr>
      <a:endParaRPr lang="zh-CN"/>
    </a:p>
  </c:txPr>
  <c:externalData r:id="rId1">
    <c:autoUpdate val="0"/>
  </c:externalData>
</c:chartSpace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99089D-FFBE-4EC8-BB43-38FB7AD37A1C}" type="datetimeFigureOut">
              <a:rPr lang="zh-CN" altLang="en-US" smtClean="0"/>
              <a:t>2014-9-22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EC64A-4020-4112-887D-F6FBE1B16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521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2014-9-22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2014-9-22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圆角矩形 7"/>
          <p:cNvSpPr/>
          <p:nvPr userDrawn="1"/>
        </p:nvSpPr>
        <p:spPr>
          <a:xfrm>
            <a:off x="8676456" y="4659982"/>
            <a:ext cx="467544" cy="350738"/>
          </a:xfrm>
          <a:custGeom>
            <a:avLst/>
            <a:gdLst>
              <a:gd name="connsiteX0" fmla="*/ 467544 w 558984"/>
              <a:gd name="connsiteY0" fmla="*/ 350738 h 442178"/>
              <a:gd name="connsiteX1" fmla="*/ 175369 w 558984"/>
              <a:gd name="connsiteY1" fmla="*/ 350738 h 442178"/>
              <a:gd name="connsiteX2" fmla="*/ 0 w 558984"/>
              <a:gd name="connsiteY2" fmla="*/ 175369 h 442178"/>
              <a:gd name="connsiteX3" fmla="*/ 175369 w 558984"/>
              <a:gd name="connsiteY3" fmla="*/ 0 h 442178"/>
              <a:gd name="connsiteX4" fmla="*/ 467544 w 558984"/>
              <a:gd name="connsiteY4" fmla="*/ 0 h 442178"/>
              <a:gd name="connsiteX5" fmla="*/ 558984 w 558984"/>
              <a:gd name="connsiteY5" fmla="*/ 442178 h 442178"/>
              <a:gd name="connsiteX0" fmla="*/ 467544 w 467544"/>
              <a:gd name="connsiteY0" fmla="*/ 350738 h 350738"/>
              <a:gd name="connsiteX1" fmla="*/ 175369 w 467544"/>
              <a:gd name="connsiteY1" fmla="*/ 350738 h 350738"/>
              <a:gd name="connsiteX2" fmla="*/ 0 w 467544"/>
              <a:gd name="connsiteY2" fmla="*/ 175369 h 350738"/>
              <a:gd name="connsiteX3" fmla="*/ 175369 w 467544"/>
              <a:gd name="connsiteY3" fmla="*/ 0 h 350738"/>
              <a:gd name="connsiteX4" fmla="*/ 467544 w 467544"/>
              <a:gd name="connsiteY4" fmla="*/ 0 h 350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544" h="350738">
                <a:moveTo>
                  <a:pt x="467544" y="350738"/>
                </a:moveTo>
                <a:lnTo>
                  <a:pt x="175369" y="350738"/>
                </a:lnTo>
                <a:cubicBezTo>
                  <a:pt x="78515" y="350738"/>
                  <a:pt x="0" y="272223"/>
                  <a:pt x="0" y="175369"/>
                </a:cubicBezTo>
                <a:cubicBezTo>
                  <a:pt x="0" y="78515"/>
                  <a:pt x="78515" y="0"/>
                  <a:pt x="175369" y="0"/>
                </a:cubicBezTo>
                <a:lnTo>
                  <a:pt x="467544" y="0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8738939" y="4673396"/>
            <a:ext cx="467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fld id="{85081330-E390-46B7-AB16-BA3EB2671BF2}" type="slidenum">
              <a:rPr lang="zh-CN" altLang="en-US" smtClean="0"/>
              <a:pPr lvl="0"/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圆角矩形 7"/>
          <p:cNvSpPr/>
          <p:nvPr userDrawn="1"/>
        </p:nvSpPr>
        <p:spPr>
          <a:xfrm>
            <a:off x="8676456" y="4659982"/>
            <a:ext cx="467544" cy="350738"/>
          </a:xfrm>
          <a:custGeom>
            <a:avLst/>
            <a:gdLst>
              <a:gd name="connsiteX0" fmla="*/ 467544 w 558984"/>
              <a:gd name="connsiteY0" fmla="*/ 350738 h 442178"/>
              <a:gd name="connsiteX1" fmla="*/ 175369 w 558984"/>
              <a:gd name="connsiteY1" fmla="*/ 350738 h 442178"/>
              <a:gd name="connsiteX2" fmla="*/ 0 w 558984"/>
              <a:gd name="connsiteY2" fmla="*/ 175369 h 442178"/>
              <a:gd name="connsiteX3" fmla="*/ 175369 w 558984"/>
              <a:gd name="connsiteY3" fmla="*/ 0 h 442178"/>
              <a:gd name="connsiteX4" fmla="*/ 467544 w 558984"/>
              <a:gd name="connsiteY4" fmla="*/ 0 h 442178"/>
              <a:gd name="connsiteX5" fmla="*/ 558984 w 558984"/>
              <a:gd name="connsiteY5" fmla="*/ 442178 h 442178"/>
              <a:gd name="connsiteX0" fmla="*/ 467544 w 467544"/>
              <a:gd name="connsiteY0" fmla="*/ 350738 h 350738"/>
              <a:gd name="connsiteX1" fmla="*/ 175369 w 467544"/>
              <a:gd name="connsiteY1" fmla="*/ 350738 h 350738"/>
              <a:gd name="connsiteX2" fmla="*/ 0 w 467544"/>
              <a:gd name="connsiteY2" fmla="*/ 175369 h 350738"/>
              <a:gd name="connsiteX3" fmla="*/ 175369 w 467544"/>
              <a:gd name="connsiteY3" fmla="*/ 0 h 350738"/>
              <a:gd name="connsiteX4" fmla="*/ 467544 w 467544"/>
              <a:gd name="connsiteY4" fmla="*/ 0 h 350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544" h="350738">
                <a:moveTo>
                  <a:pt x="467544" y="350738"/>
                </a:moveTo>
                <a:lnTo>
                  <a:pt x="175369" y="350738"/>
                </a:lnTo>
                <a:cubicBezTo>
                  <a:pt x="78515" y="350738"/>
                  <a:pt x="0" y="272223"/>
                  <a:pt x="0" y="175369"/>
                </a:cubicBezTo>
                <a:cubicBezTo>
                  <a:pt x="0" y="78515"/>
                  <a:pt x="78515" y="0"/>
                  <a:pt x="175369" y="0"/>
                </a:cubicBezTo>
                <a:lnTo>
                  <a:pt x="467544" y="0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8738939" y="4673396"/>
            <a:ext cx="467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fld id="{85081330-E390-46B7-AB16-BA3EB2671BF2}" type="slidenum">
              <a:rPr lang="zh-CN" altLang="en-US" sz="160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‹#›</a:t>
            </a:fld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圆角矩形 9"/>
          <p:cNvSpPr/>
          <p:nvPr userDrawn="1"/>
        </p:nvSpPr>
        <p:spPr>
          <a:xfrm>
            <a:off x="766529" y="714952"/>
            <a:ext cx="7663900" cy="3958648"/>
          </a:xfrm>
          <a:prstGeom prst="roundRect">
            <a:avLst>
              <a:gd name="adj" fmla="val 4415"/>
            </a:avLst>
          </a:prstGeom>
          <a:solidFill>
            <a:schemeClr val="bg1">
              <a:alpha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774430" y="625097"/>
            <a:ext cx="2545838" cy="144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>
            <a:off x="5898790" y="4592779"/>
            <a:ext cx="2545838" cy="144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2014-9-22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2014-9-22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2014-9-22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2014-9-22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2014-9-22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2014-9-22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6.wdp"/><Relationship Id="rId7" Type="http://schemas.microsoft.com/office/2007/relationships/hdphoto" Target="../media/hdphoto8.wdp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11" Type="http://schemas.microsoft.com/office/2007/relationships/hdphoto" Target="../media/hdphoto10.wdp"/><Relationship Id="rId5" Type="http://schemas.microsoft.com/office/2007/relationships/hdphoto" Target="../media/hdphoto7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3.wdp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476910" y="1524722"/>
            <a:ext cx="6190181" cy="2094056"/>
            <a:chOff x="1476910" y="1547443"/>
            <a:chExt cx="6190181" cy="2094056"/>
          </a:xfrm>
        </p:grpSpPr>
        <p:grpSp>
          <p:nvGrpSpPr>
            <p:cNvPr id="9" name="组合 8"/>
            <p:cNvGrpSpPr/>
            <p:nvPr/>
          </p:nvGrpSpPr>
          <p:grpSpPr>
            <a:xfrm>
              <a:off x="1476910" y="2534969"/>
              <a:ext cx="6190181" cy="601360"/>
              <a:chOff x="677344" y="2439335"/>
              <a:chExt cx="7714192" cy="749413"/>
            </a:xfrm>
          </p:grpSpPr>
          <p:cxnSp>
            <p:nvCxnSpPr>
              <p:cNvPr id="7" name="直接连接符 6"/>
              <p:cNvCxnSpPr/>
              <p:nvPr/>
            </p:nvCxnSpPr>
            <p:spPr>
              <a:xfrm>
                <a:off x="752464" y="3188748"/>
                <a:ext cx="7639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TextBox 5"/>
              <p:cNvSpPr txBox="1"/>
              <p:nvPr/>
            </p:nvSpPr>
            <p:spPr>
              <a:xfrm>
                <a:off x="677344" y="2490875"/>
                <a:ext cx="7714192" cy="6520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2015</a:t>
                </a:r>
                <a:r>
                  <a:rPr lang="zh-CN" altLang="en-US" sz="2800" b="1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年商务合作、团队激励通用模板</a:t>
                </a:r>
                <a:endParaRPr lang="zh-CN" altLang="en-US" sz="2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10" name="直接连接符 9"/>
              <p:cNvCxnSpPr/>
              <p:nvPr/>
            </p:nvCxnSpPr>
            <p:spPr>
              <a:xfrm>
                <a:off x="752464" y="2439335"/>
                <a:ext cx="7639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椭圆 3"/>
            <p:cNvSpPr/>
            <p:nvPr/>
          </p:nvSpPr>
          <p:spPr>
            <a:xfrm>
              <a:off x="4139952" y="1547443"/>
              <a:ext cx="864096" cy="906368"/>
            </a:xfrm>
            <a:custGeom>
              <a:avLst/>
              <a:gdLst/>
              <a:ahLst/>
              <a:cxnLst/>
              <a:rect l="l" t="t" r="r" b="b"/>
              <a:pathLst>
                <a:path w="4414035" h="4629972">
                  <a:moveTo>
                    <a:pt x="3319054" y="3551859"/>
                  </a:moveTo>
                  <a:cubicBezTo>
                    <a:pt x="3398049" y="3601630"/>
                    <a:pt x="3450918" y="3663950"/>
                    <a:pt x="3509655" y="3721894"/>
                  </a:cubicBezTo>
                  <a:cubicBezTo>
                    <a:pt x="3420756" y="3894137"/>
                    <a:pt x="3705230" y="3804036"/>
                    <a:pt x="3671479" y="3899522"/>
                  </a:cubicBezTo>
                  <a:cubicBezTo>
                    <a:pt x="3665128" y="3948735"/>
                    <a:pt x="3654909" y="4073923"/>
                    <a:pt x="3621572" y="4090988"/>
                  </a:cubicBezTo>
                  <a:cubicBezTo>
                    <a:pt x="3595379" y="4050903"/>
                    <a:pt x="3526240" y="4030651"/>
                    <a:pt x="3471454" y="4001915"/>
                  </a:cubicBezTo>
                  <a:cubicBezTo>
                    <a:pt x="3390491" y="3949924"/>
                    <a:pt x="3434942" y="3776887"/>
                    <a:pt x="3185704" y="3587578"/>
                  </a:cubicBezTo>
                  <a:cubicBezTo>
                    <a:pt x="3246029" y="3584007"/>
                    <a:pt x="3290478" y="3568925"/>
                    <a:pt x="3319054" y="3551859"/>
                  </a:cubicBezTo>
                  <a:close/>
                  <a:moveTo>
                    <a:pt x="3717865" y="2044101"/>
                  </a:moveTo>
                  <a:cubicBezTo>
                    <a:pt x="3855978" y="2425894"/>
                    <a:pt x="3600390" y="2313977"/>
                    <a:pt x="3658334" y="2520352"/>
                  </a:cubicBezTo>
                  <a:cubicBezTo>
                    <a:pt x="3611503" y="2562421"/>
                    <a:pt x="3425766" y="2377477"/>
                    <a:pt x="3436878" y="2296514"/>
                  </a:cubicBezTo>
                  <a:cubicBezTo>
                    <a:pt x="3469421" y="2275082"/>
                    <a:pt x="3574989" y="2331439"/>
                    <a:pt x="3717865" y="2044101"/>
                  </a:cubicBezTo>
                  <a:close/>
                  <a:moveTo>
                    <a:pt x="777649" y="1490101"/>
                  </a:moveTo>
                  <a:cubicBezTo>
                    <a:pt x="808605" y="1481767"/>
                    <a:pt x="849483" y="1565508"/>
                    <a:pt x="870517" y="1647264"/>
                  </a:cubicBezTo>
                  <a:cubicBezTo>
                    <a:pt x="891551" y="1729020"/>
                    <a:pt x="824480" y="1645280"/>
                    <a:pt x="903855" y="1980639"/>
                  </a:cubicBezTo>
                  <a:cubicBezTo>
                    <a:pt x="866549" y="1992148"/>
                    <a:pt x="730457" y="1922549"/>
                    <a:pt x="684780" y="1697269"/>
                  </a:cubicBezTo>
                  <a:cubicBezTo>
                    <a:pt x="669292" y="1620882"/>
                    <a:pt x="746693" y="1498435"/>
                    <a:pt x="777649" y="1490101"/>
                  </a:cubicBezTo>
                  <a:close/>
                  <a:moveTo>
                    <a:pt x="678000" y="887660"/>
                  </a:moveTo>
                  <a:cubicBezTo>
                    <a:pt x="673635" y="879722"/>
                    <a:pt x="491469" y="940841"/>
                    <a:pt x="485119" y="1006722"/>
                  </a:cubicBezTo>
                  <a:cubicBezTo>
                    <a:pt x="472419" y="1027360"/>
                    <a:pt x="488293" y="1052762"/>
                    <a:pt x="511312" y="1054348"/>
                  </a:cubicBezTo>
                  <a:cubicBezTo>
                    <a:pt x="624421" y="1017835"/>
                    <a:pt x="682366" y="895598"/>
                    <a:pt x="678000" y="887660"/>
                  </a:cubicBezTo>
                  <a:close/>
                  <a:moveTo>
                    <a:pt x="1290824" y="477241"/>
                  </a:moveTo>
                  <a:cubicBezTo>
                    <a:pt x="2021553" y="537730"/>
                    <a:pt x="2273114" y="1255515"/>
                    <a:pt x="2381437" y="1591666"/>
                  </a:cubicBezTo>
                  <a:cubicBezTo>
                    <a:pt x="2470652" y="1868520"/>
                    <a:pt x="2569674" y="1872998"/>
                    <a:pt x="2769085" y="1995487"/>
                  </a:cubicBezTo>
                  <a:cubicBezTo>
                    <a:pt x="2978156" y="2123910"/>
                    <a:pt x="3326296" y="2236788"/>
                    <a:pt x="3435833" y="2433638"/>
                  </a:cubicBezTo>
                  <a:cubicBezTo>
                    <a:pt x="3544201" y="2628386"/>
                    <a:pt x="3576724" y="2708276"/>
                    <a:pt x="3526322" y="3033713"/>
                  </a:cubicBezTo>
                  <a:cubicBezTo>
                    <a:pt x="3500265" y="3201960"/>
                    <a:pt x="3806913" y="3200004"/>
                    <a:pt x="3928753" y="3252788"/>
                  </a:cubicBezTo>
                  <a:cubicBezTo>
                    <a:pt x="4045973" y="3303571"/>
                    <a:pt x="4024401" y="3445272"/>
                    <a:pt x="4000191" y="3636169"/>
                  </a:cubicBezTo>
                  <a:cubicBezTo>
                    <a:pt x="4052181" y="3788966"/>
                    <a:pt x="4034321" y="3961605"/>
                    <a:pt x="4240696" y="4169568"/>
                  </a:cubicBezTo>
                  <a:cubicBezTo>
                    <a:pt x="4213709" y="4201317"/>
                    <a:pt x="4202598" y="4213225"/>
                    <a:pt x="4204979" y="4276725"/>
                  </a:cubicBezTo>
                  <a:cubicBezTo>
                    <a:pt x="4316899" y="4322764"/>
                    <a:pt x="4409764" y="4299745"/>
                    <a:pt x="4407384" y="4381501"/>
                  </a:cubicBezTo>
                  <a:cubicBezTo>
                    <a:pt x="4438340" y="4749800"/>
                    <a:pt x="4364521" y="4666456"/>
                    <a:pt x="4116871" y="4405313"/>
                  </a:cubicBezTo>
                  <a:cubicBezTo>
                    <a:pt x="4012096" y="4215607"/>
                    <a:pt x="3925577" y="3817144"/>
                    <a:pt x="3816833" y="3514725"/>
                  </a:cubicBezTo>
                  <a:cubicBezTo>
                    <a:pt x="3580294" y="3329780"/>
                    <a:pt x="2994028" y="3581235"/>
                    <a:pt x="2740508" y="3486150"/>
                  </a:cubicBezTo>
                  <a:cubicBezTo>
                    <a:pt x="2486988" y="3391065"/>
                    <a:pt x="2328256" y="3310137"/>
                    <a:pt x="2295712" y="2944216"/>
                  </a:cubicBezTo>
                  <a:cubicBezTo>
                    <a:pt x="2046073" y="2841008"/>
                    <a:pt x="1681331" y="2837027"/>
                    <a:pt x="1459395" y="2862261"/>
                  </a:cubicBezTo>
                  <a:cubicBezTo>
                    <a:pt x="1261271" y="2987509"/>
                    <a:pt x="873608" y="3193254"/>
                    <a:pt x="830746" y="3295648"/>
                  </a:cubicBezTo>
                  <a:cubicBezTo>
                    <a:pt x="969171" y="3309770"/>
                    <a:pt x="1186345" y="3309937"/>
                    <a:pt x="1249845" y="3257549"/>
                  </a:cubicBezTo>
                  <a:cubicBezTo>
                    <a:pt x="1270003" y="3242302"/>
                    <a:pt x="1285563" y="3335336"/>
                    <a:pt x="1368907" y="3338511"/>
                  </a:cubicBezTo>
                  <a:cubicBezTo>
                    <a:pt x="1444629" y="3232777"/>
                    <a:pt x="1445108" y="3182143"/>
                    <a:pt x="1526070" y="3186111"/>
                  </a:cubicBezTo>
                  <a:cubicBezTo>
                    <a:pt x="1666878" y="3234364"/>
                    <a:pt x="1774514" y="3259135"/>
                    <a:pt x="1749908" y="3319460"/>
                  </a:cubicBezTo>
                  <a:cubicBezTo>
                    <a:pt x="1634334" y="3328025"/>
                    <a:pt x="1696726" y="3398041"/>
                    <a:pt x="1568932" y="3419473"/>
                  </a:cubicBezTo>
                  <a:cubicBezTo>
                    <a:pt x="1464951" y="3498055"/>
                    <a:pt x="1265720" y="3480593"/>
                    <a:pt x="1097445" y="3476624"/>
                  </a:cubicBezTo>
                  <a:cubicBezTo>
                    <a:pt x="853764" y="3418680"/>
                    <a:pt x="551345" y="3553617"/>
                    <a:pt x="544995" y="3428998"/>
                  </a:cubicBezTo>
                  <a:cubicBezTo>
                    <a:pt x="527846" y="3259763"/>
                    <a:pt x="1176820" y="2751137"/>
                    <a:pt x="1059345" y="2728912"/>
                  </a:cubicBezTo>
                  <a:cubicBezTo>
                    <a:pt x="817566" y="2716841"/>
                    <a:pt x="712476" y="2558254"/>
                    <a:pt x="597382" y="2528885"/>
                  </a:cubicBezTo>
                  <a:cubicBezTo>
                    <a:pt x="292102" y="2392989"/>
                    <a:pt x="362433" y="2626516"/>
                    <a:pt x="330683" y="2814635"/>
                  </a:cubicBezTo>
                  <a:cubicBezTo>
                    <a:pt x="289408" y="2886866"/>
                    <a:pt x="309252" y="2912268"/>
                    <a:pt x="397358" y="2947986"/>
                  </a:cubicBezTo>
                  <a:cubicBezTo>
                    <a:pt x="214001" y="3098004"/>
                    <a:pt x="383864" y="3123405"/>
                    <a:pt x="444982" y="3152773"/>
                  </a:cubicBezTo>
                  <a:cubicBezTo>
                    <a:pt x="423070" y="3208964"/>
                    <a:pt x="344176" y="3354385"/>
                    <a:pt x="302107" y="3376610"/>
                  </a:cubicBezTo>
                  <a:cubicBezTo>
                    <a:pt x="9526" y="3012907"/>
                    <a:pt x="201302" y="2903536"/>
                    <a:pt x="178283" y="2733674"/>
                  </a:cubicBezTo>
                  <a:cubicBezTo>
                    <a:pt x="96048" y="2437440"/>
                    <a:pt x="58428" y="2242343"/>
                    <a:pt x="183047" y="2224087"/>
                  </a:cubicBezTo>
                  <a:cubicBezTo>
                    <a:pt x="275436" y="2208047"/>
                    <a:pt x="241785" y="2255044"/>
                    <a:pt x="344972" y="2276475"/>
                  </a:cubicBezTo>
                  <a:cubicBezTo>
                    <a:pt x="383078" y="2284389"/>
                    <a:pt x="731727" y="2351400"/>
                    <a:pt x="872347" y="2239886"/>
                  </a:cubicBezTo>
                  <a:lnTo>
                    <a:pt x="854202" y="2279054"/>
                  </a:lnTo>
                  <a:cubicBezTo>
                    <a:pt x="852555" y="2462840"/>
                    <a:pt x="1000649" y="2773561"/>
                    <a:pt x="1120902" y="2693392"/>
                  </a:cubicBezTo>
                  <a:cubicBezTo>
                    <a:pt x="1241155" y="2613223"/>
                    <a:pt x="972016" y="2042550"/>
                    <a:pt x="1575721" y="1798042"/>
                  </a:cubicBezTo>
                  <a:cubicBezTo>
                    <a:pt x="1357895" y="1753559"/>
                    <a:pt x="1161632" y="2109656"/>
                    <a:pt x="1133164" y="2221706"/>
                  </a:cubicBezTo>
                  <a:cubicBezTo>
                    <a:pt x="1080285" y="2429838"/>
                    <a:pt x="1143087" y="2611834"/>
                    <a:pt x="1095065" y="2643187"/>
                  </a:cubicBezTo>
                  <a:cubicBezTo>
                    <a:pt x="1079250" y="2670142"/>
                    <a:pt x="960128" y="2604293"/>
                    <a:pt x="925996" y="2386012"/>
                  </a:cubicBezTo>
                  <a:cubicBezTo>
                    <a:pt x="888219" y="2144418"/>
                    <a:pt x="1153771" y="1904745"/>
                    <a:pt x="1376052" y="1604962"/>
                  </a:cubicBezTo>
                  <a:cubicBezTo>
                    <a:pt x="1419311" y="1546620"/>
                    <a:pt x="1545160" y="1235273"/>
                    <a:pt x="1380458" y="845541"/>
                  </a:cubicBezTo>
                  <a:cubicBezTo>
                    <a:pt x="1294337" y="855859"/>
                    <a:pt x="1418517" y="1251742"/>
                    <a:pt x="1330808" y="1490661"/>
                  </a:cubicBezTo>
                  <a:cubicBezTo>
                    <a:pt x="1271327" y="1652688"/>
                    <a:pt x="1105844" y="1867540"/>
                    <a:pt x="983823" y="2050346"/>
                  </a:cubicBezTo>
                  <a:cubicBezTo>
                    <a:pt x="1041432" y="1877953"/>
                    <a:pt x="1060365" y="1631611"/>
                    <a:pt x="1014599" y="1353541"/>
                  </a:cubicBezTo>
                  <a:cubicBezTo>
                    <a:pt x="1390043" y="1072554"/>
                    <a:pt x="1199841" y="725487"/>
                    <a:pt x="1187935" y="609600"/>
                  </a:cubicBezTo>
                  <a:cubicBezTo>
                    <a:pt x="1252229" y="565150"/>
                    <a:pt x="1252245" y="562802"/>
                    <a:pt x="1290824" y="477241"/>
                  </a:cubicBezTo>
                  <a:close/>
                  <a:moveTo>
                    <a:pt x="2435709" y="0"/>
                  </a:moveTo>
                  <a:cubicBezTo>
                    <a:pt x="2328898" y="101204"/>
                    <a:pt x="2250766" y="142873"/>
                    <a:pt x="2088047" y="157161"/>
                  </a:cubicBezTo>
                  <a:cubicBezTo>
                    <a:pt x="1870560" y="183355"/>
                    <a:pt x="1380022" y="121443"/>
                    <a:pt x="1130784" y="157162"/>
                  </a:cubicBezTo>
                  <a:cubicBezTo>
                    <a:pt x="881546" y="192881"/>
                    <a:pt x="630721" y="326231"/>
                    <a:pt x="592621" y="371475"/>
                  </a:cubicBezTo>
                  <a:cubicBezTo>
                    <a:pt x="578334" y="397668"/>
                    <a:pt x="621991" y="400050"/>
                    <a:pt x="630723" y="409575"/>
                  </a:cubicBezTo>
                  <a:cubicBezTo>
                    <a:pt x="718830" y="390525"/>
                    <a:pt x="714067" y="196850"/>
                    <a:pt x="1178410" y="171450"/>
                  </a:cubicBezTo>
                  <a:cubicBezTo>
                    <a:pt x="1425266" y="140494"/>
                    <a:pt x="1865797" y="255588"/>
                    <a:pt x="2097572" y="257175"/>
                  </a:cubicBezTo>
                  <a:cubicBezTo>
                    <a:pt x="2750828" y="274637"/>
                    <a:pt x="3009591" y="31750"/>
                    <a:pt x="3088172" y="38100"/>
                  </a:cubicBezTo>
                  <a:cubicBezTo>
                    <a:pt x="3138178" y="92075"/>
                    <a:pt x="2713522" y="290513"/>
                    <a:pt x="2569060" y="295275"/>
                  </a:cubicBezTo>
                  <a:cubicBezTo>
                    <a:pt x="1910248" y="419100"/>
                    <a:pt x="1637991" y="312738"/>
                    <a:pt x="1430822" y="304800"/>
                  </a:cubicBezTo>
                  <a:cubicBezTo>
                    <a:pt x="1365734" y="328612"/>
                    <a:pt x="1032359" y="280193"/>
                    <a:pt x="902184" y="428624"/>
                  </a:cubicBezTo>
                  <a:cubicBezTo>
                    <a:pt x="842041" y="520252"/>
                    <a:pt x="1173646" y="404812"/>
                    <a:pt x="1173646" y="438150"/>
                  </a:cubicBezTo>
                  <a:cubicBezTo>
                    <a:pt x="1213515" y="603597"/>
                    <a:pt x="898216" y="611189"/>
                    <a:pt x="916472" y="681039"/>
                  </a:cubicBezTo>
                  <a:cubicBezTo>
                    <a:pt x="1009523" y="719487"/>
                    <a:pt x="999021" y="634207"/>
                    <a:pt x="1149833" y="690562"/>
                  </a:cubicBezTo>
                  <a:cubicBezTo>
                    <a:pt x="1235740" y="732184"/>
                    <a:pt x="1312733" y="1219546"/>
                    <a:pt x="849795" y="1338262"/>
                  </a:cubicBezTo>
                  <a:cubicBezTo>
                    <a:pt x="773596" y="1417637"/>
                    <a:pt x="810786" y="1365101"/>
                    <a:pt x="762979" y="1421904"/>
                  </a:cubicBezTo>
                  <a:cubicBezTo>
                    <a:pt x="677254" y="1617259"/>
                    <a:pt x="682016" y="1617167"/>
                    <a:pt x="562954" y="1679079"/>
                  </a:cubicBezTo>
                  <a:cubicBezTo>
                    <a:pt x="443892" y="1702891"/>
                    <a:pt x="339116" y="1439366"/>
                    <a:pt x="410554" y="1245692"/>
                  </a:cubicBezTo>
                  <a:cubicBezTo>
                    <a:pt x="358167" y="1004393"/>
                    <a:pt x="258154" y="798016"/>
                    <a:pt x="334354" y="659904"/>
                  </a:cubicBezTo>
                  <a:cubicBezTo>
                    <a:pt x="316280" y="547539"/>
                    <a:pt x="231284" y="643385"/>
                    <a:pt x="173522" y="661989"/>
                  </a:cubicBezTo>
                  <a:cubicBezTo>
                    <a:pt x="-213646" y="466280"/>
                    <a:pt x="147327" y="457994"/>
                    <a:pt x="292584" y="495300"/>
                  </a:cubicBezTo>
                  <a:cubicBezTo>
                    <a:pt x="351321" y="488950"/>
                    <a:pt x="333858" y="487363"/>
                    <a:pt x="364021" y="438150"/>
                  </a:cubicBezTo>
                  <a:cubicBezTo>
                    <a:pt x="333859" y="111919"/>
                    <a:pt x="741052" y="30163"/>
                    <a:pt x="830746" y="28575"/>
                  </a:cubicBezTo>
                  <a:cubicBezTo>
                    <a:pt x="1052995" y="18256"/>
                    <a:pt x="1715777" y="133349"/>
                    <a:pt x="1983271" y="128587"/>
                  </a:cubicBezTo>
                  <a:cubicBezTo>
                    <a:pt x="2250765" y="123825"/>
                    <a:pt x="2353953" y="14288"/>
                    <a:pt x="2435709" y="0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584961" y="3294067"/>
              <a:ext cx="5974080" cy="347432"/>
              <a:chOff x="1476910" y="3287783"/>
              <a:chExt cx="6190181" cy="360000"/>
            </a:xfrm>
          </p:grpSpPr>
          <p:grpSp>
            <p:nvGrpSpPr>
              <p:cNvPr id="13" name="组合 12"/>
              <p:cNvGrpSpPr>
                <a:grpSpLocks noChangeAspect="1"/>
              </p:cNvGrpSpPr>
              <p:nvPr/>
            </p:nvGrpSpPr>
            <p:grpSpPr>
              <a:xfrm>
                <a:off x="3296642" y="3287783"/>
                <a:ext cx="450372" cy="360000"/>
                <a:chOff x="4673684" y="2359160"/>
                <a:chExt cx="1088225" cy="869861"/>
              </a:xfrm>
              <a:solidFill>
                <a:schemeClr val="bg1"/>
              </a:solidFill>
            </p:grpSpPr>
            <p:sp>
              <p:nvSpPr>
                <p:cNvPr id="14" name="Freeform 17"/>
                <p:cNvSpPr>
                  <a:spLocks noEditPoints="1"/>
                </p:cNvSpPr>
                <p:nvPr/>
              </p:nvSpPr>
              <p:spPr bwMode="auto">
                <a:xfrm>
                  <a:off x="4673684" y="2596722"/>
                  <a:ext cx="824268" cy="632299"/>
                </a:xfrm>
                <a:custGeom>
                  <a:avLst/>
                  <a:gdLst>
                    <a:gd name="T0" fmla="*/ 274 w 291"/>
                    <a:gd name="T1" fmla="*/ 0 h 223"/>
                    <a:gd name="T2" fmla="*/ 17 w 291"/>
                    <a:gd name="T3" fmla="*/ 0 h 223"/>
                    <a:gd name="T4" fmla="*/ 0 w 291"/>
                    <a:gd name="T5" fmla="*/ 16 h 223"/>
                    <a:gd name="T6" fmla="*/ 0 w 291"/>
                    <a:gd name="T7" fmla="*/ 207 h 223"/>
                    <a:gd name="T8" fmla="*/ 17 w 291"/>
                    <a:gd name="T9" fmla="*/ 223 h 223"/>
                    <a:gd name="T10" fmla="*/ 274 w 291"/>
                    <a:gd name="T11" fmla="*/ 223 h 223"/>
                    <a:gd name="T12" fmla="*/ 291 w 291"/>
                    <a:gd name="T13" fmla="*/ 207 h 223"/>
                    <a:gd name="T14" fmla="*/ 291 w 291"/>
                    <a:gd name="T15" fmla="*/ 16 h 223"/>
                    <a:gd name="T16" fmla="*/ 274 w 291"/>
                    <a:gd name="T17" fmla="*/ 0 h 223"/>
                    <a:gd name="T18" fmla="*/ 270 w 291"/>
                    <a:gd name="T19" fmla="*/ 193 h 223"/>
                    <a:gd name="T20" fmla="*/ 256 w 291"/>
                    <a:gd name="T21" fmla="*/ 207 h 223"/>
                    <a:gd name="T22" fmla="*/ 35 w 291"/>
                    <a:gd name="T23" fmla="*/ 207 h 223"/>
                    <a:gd name="T24" fmla="*/ 21 w 291"/>
                    <a:gd name="T25" fmla="*/ 193 h 223"/>
                    <a:gd name="T26" fmla="*/ 21 w 291"/>
                    <a:gd name="T27" fmla="*/ 30 h 223"/>
                    <a:gd name="T28" fmla="*/ 35 w 291"/>
                    <a:gd name="T29" fmla="*/ 16 h 223"/>
                    <a:gd name="T30" fmla="*/ 256 w 291"/>
                    <a:gd name="T31" fmla="*/ 16 h 223"/>
                    <a:gd name="T32" fmla="*/ 270 w 291"/>
                    <a:gd name="T33" fmla="*/ 30 h 223"/>
                    <a:gd name="T34" fmla="*/ 270 w 291"/>
                    <a:gd name="T35" fmla="*/ 193 h 2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91" h="223">
                      <a:moveTo>
                        <a:pt x="274" y="0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8" y="0"/>
                        <a:pt x="0" y="7"/>
                        <a:pt x="0" y="16"/>
                      </a:cubicBezTo>
                      <a:cubicBezTo>
                        <a:pt x="0" y="207"/>
                        <a:pt x="0" y="207"/>
                        <a:pt x="0" y="207"/>
                      </a:cubicBezTo>
                      <a:cubicBezTo>
                        <a:pt x="0" y="215"/>
                        <a:pt x="8" y="223"/>
                        <a:pt x="17" y="223"/>
                      </a:cubicBezTo>
                      <a:cubicBezTo>
                        <a:pt x="274" y="223"/>
                        <a:pt x="274" y="223"/>
                        <a:pt x="274" y="223"/>
                      </a:cubicBezTo>
                      <a:cubicBezTo>
                        <a:pt x="283" y="223"/>
                        <a:pt x="291" y="215"/>
                        <a:pt x="291" y="207"/>
                      </a:cubicBezTo>
                      <a:cubicBezTo>
                        <a:pt x="291" y="16"/>
                        <a:pt x="291" y="16"/>
                        <a:pt x="291" y="16"/>
                      </a:cubicBezTo>
                      <a:cubicBezTo>
                        <a:pt x="291" y="7"/>
                        <a:pt x="283" y="0"/>
                        <a:pt x="274" y="0"/>
                      </a:cubicBezTo>
                      <a:moveTo>
                        <a:pt x="270" y="193"/>
                      </a:moveTo>
                      <a:cubicBezTo>
                        <a:pt x="270" y="201"/>
                        <a:pt x="264" y="207"/>
                        <a:pt x="256" y="207"/>
                      </a:cubicBezTo>
                      <a:cubicBezTo>
                        <a:pt x="35" y="207"/>
                        <a:pt x="35" y="207"/>
                        <a:pt x="35" y="207"/>
                      </a:cubicBezTo>
                      <a:cubicBezTo>
                        <a:pt x="27" y="207"/>
                        <a:pt x="21" y="201"/>
                        <a:pt x="21" y="193"/>
                      </a:cubicBezTo>
                      <a:cubicBezTo>
                        <a:pt x="21" y="30"/>
                        <a:pt x="21" y="30"/>
                        <a:pt x="21" y="30"/>
                      </a:cubicBezTo>
                      <a:cubicBezTo>
                        <a:pt x="21" y="22"/>
                        <a:pt x="27" y="16"/>
                        <a:pt x="35" y="16"/>
                      </a:cubicBezTo>
                      <a:cubicBezTo>
                        <a:pt x="256" y="16"/>
                        <a:pt x="256" y="16"/>
                        <a:pt x="256" y="16"/>
                      </a:cubicBezTo>
                      <a:cubicBezTo>
                        <a:pt x="264" y="16"/>
                        <a:pt x="270" y="22"/>
                        <a:pt x="270" y="30"/>
                      </a:cubicBezTo>
                      <a:lnTo>
                        <a:pt x="270" y="19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5" name="Freeform 18"/>
                <p:cNvSpPr>
                  <a:spLocks/>
                </p:cNvSpPr>
                <p:nvPr/>
              </p:nvSpPr>
              <p:spPr bwMode="auto">
                <a:xfrm>
                  <a:off x="4811662" y="2469542"/>
                  <a:ext cx="821868" cy="632299"/>
                </a:xfrm>
                <a:custGeom>
                  <a:avLst/>
                  <a:gdLst>
                    <a:gd name="T0" fmla="*/ 274 w 290"/>
                    <a:gd name="T1" fmla="*/ 0 h 223"/>
                    <a:gd name="T2" fmla="*/ 16 w 290"/>
                    <a:gd name="T3" fmla="*/ 0 h 223"/>
                    <a:gd name="T4" fmla="*/ 0 w 290"/>
                    <a:gd name="T5" fmla="*/ 16 h 223"/>
                    <a:gd name="T6" fmla="*/ 0 w 290"/>
                    <a:gd name="T7" fmla="*/ 25 h 223"/>
                    <a:gd name="T8" fmla="*/ 249 w 290"/>
                    <a:gd name="T9" fmla="*/ 25 h 223"/>
                    <a:gd name="T10" fmla="*/ 265 w 290"/>
                    <a:gd name="T11" fmla="*/ 42 h 223"/>
                    <a:gd name="T12" fmla="*/ 265 w 290"/>
                    <a:gd name="T13" fmla="*/ 223 h 223"/>
                    <a:gd name="T14" fmla="*/ 274 w 290"/>
                    <a:gd name="T15" fmla="*/ 223 h 223"/>
                    <a:gd name="T16" fmla="*/ 290 w 290"/>
                    <a:gd name="T17" fmla="*/ 207 h 223"/>
                    <a:gd name="T18" fmla="*/ 290 w 290"/>
                    <a:gd name="T19" fmla="*/ 16 h 223"/>
                    <a:gd name="T20" fmla="*/ 274 w 290"/>
                    <a:gd name="T21" fmla="*/ 0 h 2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90" h="223">
                      <a:moveTo>
                        <a:pt x="274" y="0"/>
                      </a:move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49" y="25"/>
                        <a:pt x="249" y="25"/>
                        <a:pt x="249" y="25"/>
                      </a:cubicBezTo>
                      <a:cubicBezTo>
                        <a:pt x="258" y="25"/>
                        <a:pt x="265" y="33"/>
                        <a:pt x="265" y="42"/>
                      </a:cubicBezTo>
                      <a:cubicBezTo>
                        <a:pt x="265" y="223"/>
                        <a:pt x="265" y="223"/>
                        <a:pt x="265" y="223"/>
                      </a:cubicBezTo>
                      <a:cubicBezTo>
                        <a:pt x="274" y="223"/>
                        <a:pt x="274" y="223"/>
                        <a:pt x="274" y="223"/>
                      </a:cubicBezTo>
                      <a:cubicBezTo>
                        <a:pt x="283" y="223"/>
                        <a:pt x="290" y="216"/>
                        <a:pt x="290" y="207"/>
                      </a:cubicBezTo>
                      <a:cubicBezTo>
                        <a:pt x="290" y="16"/>
                        <a:pt x="290" y="16"/>
                        <a:pt x="290" y="16"/>
                      </a:cubicBezTo>
                      <a:cubicBezTo>
                        <a:pt x="290" y="7"/>
                        <a:pt x="283" y="0"/>
                        <a:pt x="274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6" name="Freeform 19"/>
                <p:cNvSpPr>
                  <a:spLocks/>
                </p:cNvSpPr>
                <p:nvPr/>
              </p:nvSpPr>
              <p:spPr bwMode="auto">
                <a:xfrm>
                  <a:off x="4940041" y="2359160"/>
                  <a:ext cx="821868" cy="628699"/>
                </a:xfrm>
                <a:custGeom>
                  <a:avLst/>
                  <a:gdLst>
                    <a:gd name="T0" fmla="*/ 274 w 290"/>
                    <a:gd name="T1" fmla="*/ 0 h 222"/>
                    <a:gd name="T2" fmla="*/ 16 w 290"/>
                    <a:gd name="T3" fmla="*/ 0 h 222"/>
                    <a:gd name="T4" fmla="*/ 0 w 290"/>
                    <a:gd name="T5" fmla="*/ 16 h 222"/>
                    <a:gd name="T6" fmla="*/ 0 w 290"/>
                    <a:gd name="T7" fmla="*/ 25 h 222"/>
                    <a:gd name="T8" fmla="*/ 249 w 290"/>
                    <a:gd name="T9" fmla="*/ 25 h 222"/>
                    <a:gd name="T10" fmla="*/ 265 w 290"/>
                    <a:gd name="T11" fmla="*/ 41 h 222"/>
                    <a:gd name="T12" fmla="*/ 265 w 290"/>
                    <a:gd name="T13" fmla="*/ 222 h 222"/>
                    <a:gd name="T14" fmla="*/ 274 w 290"/>
                    <a:gd name="T15" fmla="*/ 222 h 222"/>
                    <a:gd name="T16" fmla="*/ 290 w 290"/>
                    <a:gd name="T17" fmla="*/ 206 h 222"/>
                    <a:gd name="T18" fmla="*/ 290 w 290"/>
                    <a:gd name="T19" fmla="*/ 16 h 222"/>
                    <a:gd name="T20" fmla="*/ 274 w 290"/>
                    <a:gd name="T21" fmla="*/ 0 h 2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90" h="222">
                      <a:moveTo>
                        <a:pt x="274" y="0"/>
                      </a:move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49" y="25"/>
                        <a:pt x="249" y="25"/>
                        <a:pt x="249" y="25"/>
                      </a:cubicBezTo>
                      <a:cubicBezTo>
                        <a:pt x="258" y="25"/>
                        <a:pt x="265" y="32"/>
                        <a:pt x="265" y="41"/>
                      </a:cubicBezTo>
                      <a:cubicBezTo>
                        <a:pt x="265" y="222"/>
                        <a:pt x="265" y="222"/>
                        <a:pt x="265" y="222"/>
                      </a:cubicBezTo>
                      <a:cubicBezTo>
                        <a:pt x="274" y="222"/>
                        <a:pt x="274" y="222"/>
                        <a:pt x="274" y="222"/>
                      </a:cubicBezTo>
                      <a:cubicBezTo>
                        <a:pt x="283" y="222"/>
                        <a:pt x="290" y="215"/>
                        <a:pt x="290" y="206"/>
                      </a:cubicBezTo>
                      <a:cubicBezTo>
                        <a:pt x="290" y="16"/>
                        <a:pt x="290" y="16"/>
                        <a:pt x="290" y="16"/>
                      </a:cubicBezTo>
                      <a:cubicBezTo>
                        <a:pt x="290" y="7"/>
                        <a:pt x="283" y="0"/>
                        <a:pt x="274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7" name="Freeform 20"/>
                <p:cNvSpPr>
                  <a:spLocks/>
                </p:cNvSpPr>
                <p:nvPr/>
              </p:nvSpPr>
              <p:spPr bwMode="auto">
                <a:xfrm>
                  <a:off x="4784066" y="2781492"/>
                  <a:ext cx="569909" cy="353943"/>
                </a:xfrm>
                <a:custGeom>
                  <a:avLst/>
                  <a:gdLst>
                    <a:gd name="T0" fmla="*/ 71 w 201"/>
                    <a:gd name="T1" fmla="*/ 5 h 125"/>
                    <a:gd name="T2" fmla="*/ 11 w 201"/>
                    <a:gd name="T3" fmla="*/ 109 h 125"/>
                    <a:gd name="T4" fmla="*/ 11 w 201"/>
                    <a:gd name="T5" fmla="*/ 124 h 125"/>
                    <a:gd name="T6" fmla="*/ 192 w 201"/>
                    <a:gd name="T7" fmla="*/ 124 h 125"/>
                    <a:gd name="T8" fmla="*/ 192 w 201"/>
                    <a:gd name="T9" fmla="*/ 108 h 125"/>
                    <a:gd name="T10" fmla="*/ 151 w 201"/>
                    <a:gd name="T11" fmla="*/ 47 h 125"/>
                    <a:gd name="T12" fmla="*/ 117 w 201"/>
                    <a:gd name="T13" fmla="*/ 86 h 125"/>
                    <a:gd name="T14" fmla="*/ 110 w 201"/>
                    <a:gd name="T15" fmla="*/ 81 h 125"/>
                    <a:gd name="T16" fmla="*/ 122 w 201"/>
                    <a:gd name="T17" fmla="*/ 65 h 125"/>
                    <a:gd name="T18" fmla="*/ 81 w 201"/>
                    <a:gd name="T19" fmla="*/ 5 h 125"/>
                    <a:gd name="T20" fmla="*/ 71 w 201"/>
                    <a:gd name="T21" fmla="*/ 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1" h="125">
                      <a:moveTo>
                        <a:pt x="71" y="5"/>
                      </a:moveTo>
                      <a:cubicBezTo>
                        <a:pt x="11" y="109"/>
                        <a:pt x="11" y="109"/>
                        <a:pt x="11" y="109"/>
                      </a:cubicBezTo>
                      <a:cubicBezTo>
                        <a:pt x="11" y="109"/>
                        <a:pt x="0" y="124"/>
                        <a:pt x="11" y="124"/>
                      </a:cubicBezTo>
                      <a:cubicBezTo>
                        <a:pt x="25" y="125"/>
                        <a:pt x="192" y="124"/>
                        <a:pt x="192" y="124"/>
                      </a:cubicBezTo>
                      <a:cubicBezTo>
                        <a:pt x="192" y="124"/>
                        <a:pt x="201" y="121"/>
                        <a:pt x="192" y="108"/>
                      </a:cubicBezTo>
                      <a:cubicBezTo>
                        <a:pt x="182" y="94"/>
                        <a:pt x="158" y="46"/>
                        <a:pt x="151" y="47"/>
                      </a:cubicBezTo>
                      <a:cubicBezTo>
                        <a:pt x="144" y="47"/>
                        <a:pt x="120" y="83"/>
                        <a:pt x="117" y="86"/>
                      </a:cubicBezTo>
                      <a:cubicBezTo>
                        <a:pt x="115" y="89"/>
                        <a:pt x="108" y="84"/>
                        <a:pt x="110" y="81"/>
                      </a:cubicBezTo>
                      <a:cubicBezTo>
                        <a:pt x="116" y="74"/>
                        <a:pt x="122" y="65"/>
                        <a:pt x="122" y="65"/>
                      </a:cubicBezTo>
                      <a:cubicBezTo>
                        <a:pt x="122" y="65"/>
                        <a:pt x="84" y="9"/>
                        <a:pt x="81" y="5"/>
                      </a:cubicBezTo>
                      <a:cubicBezTo>
                        <a:pt x="78" y="0"/>
                        <a:pt x="73" y="1"/>
                        <a:pt x="71" y="5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" name="Oval 21"/>
                <p:cNvSpPr>
                  <a:spLocks noChangeArrowheads="1"/>
                </p:cNvSpPr>
                <p:nvPr/>
              </p:nvSpPr>
              <p:spPr bwMode="auto">
                <a:xfrm>
                  <a:off x="5237593" y="2690307"/>
                  <a:ext cx="101984" cy="99584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9" name="组合 18"/>
              <p:cNvGrpSpPr>
                <a:grpSpLocks noChangeAspect="1"/>
              </p:cNvGrpSpPr>
              <p:nvPr/>
            </p:nvGrpSpPr>
            <p:grpSpPr>
              <a:xfrm>
                <a:off x="6489371" y="3287783"/>
                <a:ext cx="360000" cy="360000"/>
                <a:chOff x="4778067" y="3911711"/>
                <a:chExt cx="881859" cy="881859"/>
              </a:xfrm>
              <a:solidFill>
                <a:schemeClr val="bg1"/>
              </a:solidFill>
            </p:grpSpPr>
            <p:sp>
              <p:nvSpPr>
                <p:cNvPr id="20" name="Freeform 22"/>
                <p:cNvSpPr>
                  <a:spLocks noEditPoints="1"/>
                </p:cNvSpPr>
                <p:nvPr/>
              </p:nvSpPr>
              <p:spPr bwMode="auto">
                <a:xfrm>
                  <a:off x="4778067" y="3911711"/>
                  <a:ext cx="881859" cy="881859"/>
                </a:xfrm>
                <a:custGeom>
                  <a:avLst/>
                  <a:gdLst>
                    <a:gd name="T0" fmla="*/ 155 w 311"/>
                    <a:gd name="T1" fmla="*/ 0 h 311"/>
                    <a:gd name="T2" fmla="*/ 0 w 311"/>
                    <a:gd name="T3" fmla="*/ 155 h 311"/>
                    <a:gd name="T4" fmla="*/ 155 w 311"/>
                    <a:gd name="T5" fmla="*/ 311 h 311"/>
                    <a:gd name="T6" fmla="*/ 311 w 311"/>
                    <a:gd name="T7" fmla="*/ 155 h 311"/>
                    <a:gd name="T8" fmla="*/ 155 w 311"/>
                    <a:gd name="T9" fmla="*/ 0 h 311"/>
                    <a:gd name="T10" fmla="*/ 155 w 311"/>
                    <a:gd name="T11" fmla="*/ 289 h 311"/>
                    <a:gd name="T12" fmla="*/ 21 w 311"/>
                    <a:gd name="T13" fmla="*/ 155 h 311"/>
                    <a:gd name="T14" fmla="*/ 155 w 311"/>
                    <a:gd name="T15" fmla="*/ 21 h 311"/>
                    <a:gd name="T16" fmla="*/ 289 w 311"/>
                    <a:gd name="T17" fmla="*/ 155 h 311"/>
                    <a:gd name="T18" fmla="*/ 155 w 311"/>
                    <a:gd name="T19" fmla="*/ 289 h 3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11" h="311">
                      <a:moveTo>
                        <a:pt x="155" y="0"/>
                      </a:moveTo>
                      <a:cubicBezTo>
                        <a:pt x="70" y="0"/>
                        <a:pt x="0" y="69"/>
                        <a:pt x="0" y="155"/>
                      </a:cubicBezTo>
                      <a:cubicBezTo>
                        <a:pt x="0" y="241"/>
                        <a:pt x="70" y="311"/>
                        <a:pt x="155" y="311"/>
                      </a:cubicBezTo>
                      <a:cubicBezTo>
                        <a:pt x="241" y="311"/>
                        <a:pt x="311" y="241"/>
                        <a:pt x="311" y="155"/>
                      </a:cubicBezTo>
                      <a:cubicBezTo>
                        <a:pt x="311" y="69"/>
                        <a:pt x="241" y="0"/>
                        <a:pt x="155" y="0"/>
                      </a:cubicBezTo>
                      <a:moveTo>
                        <a:pt x="155" y="289"/>
                      </a:moveTo>
                      <a:cubicBezTo>
                        <a:pt x="81" y="289"/>
                        <a:pt x="21" y="229"/>
                        <a:pt x="21" y="155"/>
                      </a:cubicBezTo>
                      <a:cubicBezTo>
                        <a:pt x="21" y="81"/>
                        <a:pt x="81" y="21"/>
                        <a:pt x="155" y="21"/>
                      </a:cubicBezTo>
                      <a:cubicBezTo>
                        <a:pt x="229" y="21"/>
                        <a:pt x="289" y="81"/>
                        <a:pt x="289" y="155"/>
                      </a:cubicBezTo>
                      <a:cubicBezTo>
                        <a:pt x="289" y="229"/>
                        <a:pt x="229" y="289"/>
                        <a:pt x="155" y="289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" name="Freeform 23"/>
                <p:cNvSpPr>
                  <a:spLocks/>
                </p:cNvSpPr>
                <p:nvPr/>
              </p:nvSpPr>
              <p:spPr bwMode="auto">
                <a:xfrm>
                  <a:off x="5013229" y="3982500"/>
                  <a:ext cx="430731" cy="428331"/>
                </a:xfrm>
                <a:custGeom>
                  <a:avLst/>
                  <a:gdLst>
                    <a:gd name="T0" fmla="*/ 145 w 152"/>
                    <a:gd name="T1" fmla="*/ 53 h 151"/>
                    <a:gd name="T2" fmla="*/ 144 w 152"/>
                    <a:gd name="T3" fmla="*/ 52 h 151"/>
                    <a:gd name="T4" fmla="*/ 125 w 152"/>
                    <a:gd name="T5" fmla="*/ 52 h 151"/>
                    <a:gd name="T6" fmla="*/ 77 w 152"/>
                    <a:gd name="T7" fmla="*/ 106 h 151"/>
                    <a:gd name="T8" fmla="*/ 31 w 152"/>
                    <a:gd name="T9" fmla="*/ 12 h 151"/>
                    <a:gd name="T10" fmla="*/ 11 w 152"/>
                    <a:gd name="T11" fmla="*/ 4 h 151"/>
                    <a:gd name="T12" fmla="*/ 10 w 152"/>
                    <a:gd name="T13" fmla="*/ 4 h 151"/>
                    <a:gd name="T14" fmla="*/ 4 w 152"/>
                    <a:gd name="T15" fmla="*/ 25 h 151"/>
                    <a:gd name="T16" fmla="*/ 60 w 152"/>
                    <a:gd name="T17" fmla="*/ 140 h 151"/>
                    <a:gd name="T18" fmla="*/ 79 w 152"/>
                    <a:gd name="T19" fmla="*/ 148 h 151"/>
                    <a:gd name="T20" fmla="*/ 79 w 152"/>
                    <a:gd name="T21" fmla="*/ 148 h 151"/>
                    <a:gd name="T22" fmla="*/ 80 w 152"/>
                    <a:gd name="T23" fmla="*/ 148 h 151"/>
                    <a:gd name="T24" fmla="*/ 81 w 152"/>
                    <a:gd name="T25" fmla="*/ 147 h 151"/>
                    <a:gd name="T26" fmla="*/ 87 w 152"/>
                    <a:gd name="T27" fmla="*/ 141 h 151"/>
                    <a:gd name="T28" fmla="*/ 148 w 152"/>
                    <a:gd name="T29" fmla="*/ 72 h 151"/>
                    <a:gd name="T30" fmla="*/ 145 w 152"/>
                    <a:gd name="T31" fmla="*/ 53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52" h="151">
                      <a:moveTo>
                        <a:pt x="145" y="53"/>
                      </a:moveTo>
                      <a:cubicBezTo>
                        <a:pt x="144" y="52"/>
                        <a:pt x="144" y="52"/>
                        <a:pt x="144" y="52"/>
                      </a:cubicBezTo>
                      <a:cubicBezTo>
                        <a:pt x="138" y="47"/>
                        <a:pt x="129" y="47"/>
                        <a:pt x="125" y="52"/>
                      </a:cubicBezTo>
                      <a:cubicBezTo>
                        <a:pt x="77" y="106"/>
                        <a:pt x="77" y="106"/>
                        <a:pt x="77" y="106"/>
                      </a:cubicBezTo>
                      <a:cubicBezTo>
                        <a:pt x="31" y="12"/>
                        <a:pt x="31" y="12"/>
                        <a:pt x="31" y="12"/>
                      </a:cubicBezTo>
                      <a:cubicBezTo>
                        <a:pt x="27" y="4"/>
                        <a:pt x="18" y="0"/>
                        <a:pt x="11" y="4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3" y="8"/>
                        <a:pt x="0" y="17"/>
                        <a:pt x="4" y="25"/>
                      </a:cubicBezTo>
                      <a:cubicBezTo>
                        <a:pt x="60" y="140"/>
                        <a:pt x="60" y="140"/>
                        <a:pt x="60" y="140"/>
                      </a:cubicBezTo>
                      <a:cubicBezTo>
                        <a:pt x="63" y="148"/>
                        <a:pt x="72" y="151"/>
                        <a:pt x="79" y="148"/>
                      </a:cubicBezTo>
                      <a:cubicBezTo>
                        <a:pt x="79" y="148"/>
                        <a:pt x="79" y="148"/>
                        <a:pt x="79" y="148"/>
                      </a:cubicBezTo>
                      <a:cubicBezTo>
                        <a:pt x="79" y="148"/>
                        <a:pt x="80" y="148"/>
                        <a:pt x="80" y="148"/>
                      </a:cubicBezTo>
                      <a:cubicBezTo>
                        <a:pt x="81" y="147"/>
                        <a:pt x="81" y="147"/>
                        <a:pt x="81" y="147"/>
                      </a:cubicBezTo>
                      <a:cubicBezTo>
                        <a:pt x="84" y="146"/>
                        <a:pt x="86" y="144"/>
                        <a:pt x="87" y="141"/>
                      </a:cubicBezTo>
                      <a:cubicBezTo>
                        <a:pt x="148" y="72"/>
                        <a:pt x="148" y="72"/>
                        <a:pt x="148" y="72"/>
                      </a:cubicBezTo>
                      <a:cubicBezTo>
                        <a:pt x="152" y="67"/>
                        <a:pt x="151" y="59"/>
                        <a:pt x="145" y="53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2" name="组合 21"/>
              <p:cNvGrpSpPr>
                <a:grpSpLocks noChangeAspect="1"/>
              </p:cNvGrpSpPr>
              <p:nvPr/>
            </p:nvGrpSpPr>
            <p:grpSpPr>
              <a:xfrm>
                <a:off x="4384737" y="3287783"/>
                <a:ext cx="434277" cy="360000"/>
                <a:chOff x="6415805" y="2392754"/>
                <a:chExt cx="961046" cy="796672"/>
              </a:xfrm>
              <a:solidFill>
                <a:schemeClr val="bg1"/>
              </a:solidFill>
            </p:grpSpPr>
            <p:sp>
              <p:nvSpPr>
                <p:cNvPr id="23" name="Freeform 24"/>
                <p:cNvSpPr>
                  <a:spLocks noEditPoints="1"/>
                </p:cNvSpPr>
                <p:nvPr/>
              </p:nvSpPr>
              <p:spPr bwMode="auto">
                <a:xfrm>
                  <a:off x="6415805" y="2392754"/>
                  <a:ext cx="961046" cy="796672"/>
                </a:xfrm>
                <a:custGeom>
                  <a:avLst/>
                  <a:gdLst>
                    <a:gd name="T0" fmla="*/ 321 w 339"/>
                    <a:gd name="T1" fmla="*/ 0 h 281"/>
                    <a:gd name="T2" fmla="*/ 18 w 339"/>
                    <a:gd name="T3" fmla="*/ 0 h 281"/>
                    <a:gd name="T4" fmla="*/ 0 w 339"/>
                    <a:gd name="T5" fmla="*/ 18 h 281"/>
                    <a:gd name="T6" fmla="*/ 0 w 339"/>
                    <a:gd name="T7" fmla="*/ 263 h 281"/>
                    <a:gd name="T8" fmla="*/ 18 w 339"/>
                    <a:gd name="T9" fmla="*/ 281 h 281"/>
                    <a:gd name="T10" fmla="*/ 321 w 339"/>
                    <a:gd name="T11" fmla="*/ 281 h 281"/>
                    <a:gd name="T12" fmla="*/ 339 w 339"/>
                    <a:gd name="T13" fmla="*/ 263 h 281"/>
                    <a:gd name="T14" fmla="*/ 339 w 339"/>
                    <a:gd name="T15" fmla="*/ 18 h 281"/>
                    <a:gd name="T16" fmla="*/ 321 w 339"/>
                    <a:gd name="T17" fmla="*/ 0 h 281"/>
                    <a:gd name="T18" fmla="*/ 316 w 339"/>
                    <a:gd name="T19" fmla="*/ 246 h 281"/>
                    <a:gd name="T20" fmla="*/ 301 w 339"/>
                    <a:gd name="T21" fmla="*/ 262 h 281"/>
                    <a:gd name="T22" fmla="*/ 38 w 339"/>
                    <a:gd name="T23" fmla="*/ 262 h 281"/>
                    <a:gd name="T24" fmla="*/ 23 w 339"/>
                    <a:gd name="T25" fmla="*/ 246 h 281"/>
                    <a:gd name="T26" fmla="*/ 23 w 339"/>
                    <a:gd name="T27" fmla="*/ 35 h 281"/>
                    <a:gd name="T28" fmla="*/ 38 w 339"/>
                    <a:gd name="T29" fmla="*/ 19 h 281"/>
                    <a:gd name="T30" fmla="*/ 301 w 339"/>
                    <a:gd name="T31" fmla="*/ 19 h 281"/>
                    <a:gd name="T32" fmla="*/ 316 w 339"/>
                    <a:gd name="T33" fmla="*/ 35 h 281"/>
                    <a:gd name="T34" fmla="*/ 316 w 339"/>
                    <a:gd name="T35" fmla="*/ 246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39" h="281">
                      <a:moveTo>
                        <a:pt x="321" y="0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8" y="0"/>
                        <a:pt x="0" y="8"/>
                        <a:pt x="0" y="18"/>
                      </a:cubicBezTo>
                      <a:cubicBezTo>
                        <a:pt x="0" y="263"/>
                        <a:pt x="0" y="263"/>
                        <a:pt x="0" y="263"/>
                      </a:cubicBezTo>
                      <a:cubicBezTo>
                        <a:pt x="0" y="273"/>
                        <a:pt x="8" y="281"/>
                        <a:pt x="18" y="281"/>
                      </a:cubicBezTo>
                      <a:cubicBezTo>
                        <a:pt x="321" y="281"/>
                        <a:pt x="321" y="281"/>
                        <a:pt x="321" y="281"/>
                      </a:cubicBezTo>
                      <a:cubicBezTo>
                        <a:pt x="331" y="281"/>
                        <a:pt x="339" y="273"/>
                        <a:pt x="339" y="263"/>
                      </a:cubicBezTo>
                      <a:cubicBezTo>
                        <a:pt x="339" y="18"/>
                        <a:pt x="339" y="18"/>
                        <a:pt x="339" y="18"/>
                      </a:cubicBezTo>
                      <a:cubicBezTo>
                        <a:pt x="339" y="8"/>
                        <a:pt x="331" y="0"/>
                        <a:pt x="321" y="0"/>
                      </a:cubicBezTo>
                      <a:moveTo>
                        <a:pt x="316" y="246"/>
                      </a:moveTo>
                      <a:cubicBezTo>
                        <a:pt x="316" y="255"/>
                        <a:pt x="309" y="262"/>
                        <a:pt x="301" y="262"/>
                      </a:cubicBezTo>
                      <a:cubicBezTo>
                        <a:pt x="38" y="262"/>
                        <a:pt x="38" y="262"/>
                        <a:pt x="38" y="262"/>
                      </a:cubicBezTo>
                      <a:cubicBezTo>
                        <a:pt x="30" y="262"/>
                        <a:pt x="23" y="255"/>
                        <a:pt x="23" y="246"/>
                      </a:cubicBezTo>
                      <a:cubicBezTo>
                        <a:pt x="23" y="35"/>
                        <a:pt x="23" y="35"/>
                        <a:pt x="23" y="35"/>
                      </a:cubicBezTo>
                      <a:cubicBezTo>
                        <a:pt x="23" y="26"/>
                        <a:pt x="30" y="19"/>
                        <a:pt x="38" y="19"/>
                      </a:cubicBezTo>
                      <a:cubicBezTo>
                        <a:pt x="301" y="19"/>
                        <a:pt x="301" y="19"/>
                        <a:pt x="301" y="19"/>
                      </a:cubicBezTo>
                      <a:cubicBezTo>
                        <a:pt x="309" y="19"/>
                        <a:pt x="316" y="26"/>
                        <a:pt x="316" y="35"/>
                      </a:cubicBezTo>
                      <a:lnTo>
                        <a:pt x="316" y="24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4" name="Freeform 25"/>
                <p:cNvSpPr>
                  <a:spLocks/>
                </p:cNvSpPr>
                <p:nvPr/>
              </p:nvSpPr>
              <p:spPr bwMode="auto">
                <a:xfrm>
                  <a:off x="6592176" y="2509136"/>
                  <a:ext cx="87586" cy="85186"/>
                </a:xfrm>
                <a:custGeom>
                  <a:avLst/>
                  <a:gdLst>
                    <a:gd name="T0" fmla="*/ 31 w 31"/>
                    <a:gd name="T1" fmla="*/ 23 h 30"/>
                    <a:gd name="T2" fmla="*/ 24 w 31"/>
                    <a:gd name="T3" fmla="*/ 30 h 30"/>
                    <a:gd name="T4" fmla="*/ 8 w 31"/>
                    <a:gd name="T5" fmla="*/ 30 h 30"/>
                    <a:gd name="T6" fmla="*/ 0 w 31"/>
                    <a:gd name="T7" fmla="*/ 23 h 30"/>
                    <a:gd name="T8" fmla="*/ 0 w 31"/>
                    <a:gd name="T9" fmla="*/ 7 h 30"/>
                    <a:gd name="T10" fmla="*/ 8 w 31"/>
                    <a:gd name="T11" fmla="*/ 0 h 30"/>
                    <a:gd name="T12" fmla="*/ 24 w 31"/>
                    <a:gd name="T13" fmla="*/ 0 h 30"/>
                    <a:gd name="T14" fmla="*/ 31 w 31"/>
                    <a:gd name="T15" fmla="*/ 7 h 30"/>
                    <a:gd name="T16" fmla="*/ 31 w 31"/>
                    <a:gd name="T17" fmla="*/ 2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0">
                      <a:moveTo>
                        <a:pt x="31" y="23"/>
                      </a:moveTo>
                      <a:cubicBezTo>
                        <a:pt x="31" y="27"/>
                        <a:pt x="28" y="30"/>
                        <a:pt x="24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4" y="30"/>
                        <a:pt x="0" y="27"/>
                        <a:pt x="0" y="23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8" y="0"/>
                        <a:pt x="31" y="3"/>
                        <a:pt x="31" y="7"/>
                      </a:cubicBezTo>
                      <a:lnTo>
                        <a:pt x="31" y="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" name="Freeform 26"/>
                <p:cNvSpPr>
                  <a:spLocks/>
                </p:cNvSpPr>
                <p:nvPr/>
              </p:nvSpPr>
              <p:spPr bwMode="auto">
                <a:xfrm>
                  <a:off x="6592176" y="2667510"/>
                  <a:ext cx="87586" cy="88786"/>
                </a:xfrm>
                <a:custGeom>
                  <a:avLst/>
                  <a:gdLst>
                    <a:gd name="T0" fmla="*/ 31 w 31"/>
                    <a:gd name="T1" fmla="*/ 24 h 31"/>
                    <a:gd name="T2" fmla="*/ 24 w 31"/>
                    <a:gd name="T3" fmla="*/ 31 h 31"/>
                    <a:gd name="T4" fmla="*/ 8 w 31"/>
                    <a:gd name="T5" fmla="*/ 31 h 31"/>
                    <a:gd name="T6" fmla="*/ 0 w 31"/>
                    <a:gd name="T7" fmla="*/ 24 h 31"/>
                    <a:gd name="T8" fmla="*/ 0 w 31"/>
                    <a:gd name="T9" fmla="*/ 8 h 31"/>
                    <a:gd name="T10" fmla="*/ 8 w 31"/>
                    <a:gd name="T11" fmla="*/ 0 h 31"/>
                    <a:gd name="T12" fmla="*/ 24 w 31"/>
                    <a:gd name="T13" fmla="*/ 0 h 31"/>
                    <a:gd name="T14" fmla="*/ 31 w 31"/>
                    <a:gd name="T15" fmla="*/ 8 h 31"/>
                    <a:gd name="T16" fmla="*/ 31 w 31"/>
                    <a:gd name="T17" fmla="*/ 2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1">
                      <a:moveTo>
                        <a:pt x="31" y="24"/>
                      </a:moveTo>
                      <a:cubicBezTo>
                        <a:pt x="31" y="28"/>
                        <a:pt x="28" y="31"/>
                        <a:pt x="24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4" y="31"/>
                        <a:pt x="0" y="28"/>
                        <a:pt x="0" y="24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8" y="0"/>
                        <a:pt x="31" y="4"/>
                        <a:pt x="31" y="8"/>
                      </a:cubicBezTo>
                      <a:lnTo>
                        <a:pt x="31" y="2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6" name="Freeform 27"/>
                <p:cNvSpPr>
                  <a:spLocks/>
                </p:cNvSpPr>
                <p:nvPr/>
              </p:nvSpPr>
              <p:spPr bwMode="auto">
                <a:xfrm>
                  <a:off x="6762549" y="2509136"/>
                  <a:ext cx="87586" cy="85186"/>
                </a:xfrm>
                <a:custGeom>
                  <a:avLst/>
                  <a:gdLst>
                    <a:gd name="T0" fmla="*/ 31 w 31"/>
                    <a:gd name="T1" fmla="*/ 23 h 30"/>
                    <a:gd name="T2" fmla="*/ 24 w 31"/>
                    <a:gd name="T3" fmla="*/ 30 h 30"/>
                    <a:gd name="T4" fmla="*/ 8 w 31"/>
                    <a:gd name="T5" fmla="*/ 30 h 30"/>
                    <a:gd name="T6" fmla="*/ 0 w 31"/>
                    <a:gd name="T7" fmla="*/ 23 h 30"/>
                    <a:gd name="T8" fmla="*/ 0 w 31"/>
                    <a:gd name="T9" fmla="*/ 7 h 30"/>
                    <a:gd name="T10" fmla="*/ 8 w 31"/>
                    <a:gd name="T11" fmla="*/ 0 h 30"/>
                    <a:gd name="T12" fmla="*/ 24 w 31"/>
                    <a:gd name="T13" fmla="*/ 0 h 30"/>
                    <a:gd name="T14" fmla="*/ 31 w 31"/>
                    <a:gd name="T15" fmla="*/ 7 h 30"/>
                    <a:gd name="T16" fmla="*/ 31 w 31"/>
                    <a:gd name="T17" fmla="*/ 2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0">
                      <a:moveTo>
                        <a:pt x="31" y="23"/>
                      </a:moveTo>
                      <a:cubicBezTo>
                        <a:pt x="31" y="27"/>
                        <a:pt x="28" y="30"/>
                        <a:pt x="24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4" y="30"/>
                        <a:pt x="0" y="27"/>
                        <a:pt x="0" y="23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8" y="0"/>
                        <a:pt x="31" y="3"/>
                        <a:pt x="31" y="7"/>
                      </a:cubicBezTo>
                      <a:lnTo>
                        <a:pt x="31" y="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7" name="Freeform 28"/>
                <p:cNvSpPr>
                  <a:spLocks/>
                </p:cNvSpPr>
                <p:nvPr/>
              </p:nvSpPr>
              <p:spPr bwMode="auto">
                <a:xfrm>
                  <a:off x="6762549" y="2667510"/>
                  <a:ext cx="87586" cy="88786"/>
                </a:xfrm>
                <a:custGeom>
                  <a:avLst/>
                  <a:gdLst>
                    <a:gd name="T0" fmla="*/ 31 w 31"/>
                    <a:gd name="T1" fmla="*/ 24 h 31"/>
                    <a:gd name="T2" fmla="*/ 24 w 31"/>
                    <a:gd name="T3" fmla="*/ 31 h 31"/>
                    <a:gd name="T4" fmla="*/ 8 w 31"/>
                    <a:gd name="T5" fmla="*/ 31 h 31"/>
                    <a:gd name="T6" fmla="*/ 0 w 31"/>
                    <a:gd name="T7" fmla="*/ 24 h 31"/>
                    <a:gd name="T8" fmla="*/ 0 w 31"/>
                    <a:gd name="T9" fmla="*/ 8 h 31"/>
                    <a:gd name="T10" fmla="*/ 8 w 31"/>
                    <a:gd name="T11" fmla="*/ 0 h 31"/>
                    <a:gd name="T12" fmla="*/ 24 w 31"/>
                    <a:gd name="T13" fmla="*/ 0 h 31"/>
                    <a:gd name="T14" fmla="*/ 31 w 31"/>
                    <a:gd name="T15" fmla="*/ 8 h 31"/>
                    <a:gd name="T16" fmla="*/ 31 w 31"/>
                    <a:gd name="T17" fmla="*/ 2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1">
                      <a:moveTo>
                        <a:pt x="31" y="24"/>
                      </a:moveTo>
                      <a:cubicBezTo>
                        <a:pt x="31" y="28"/>
                        <a:pt x="28" y="31"/>
                        <a:pt x="24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4" y="31"/>
                        <a:pt x="0" y="28"/>
                        <a:pt x="0" y="24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8" y="0"/>
                        <a:pt x="31" y="4"/>
                        <a:pt x="31" y="8"/>
                      </a:cubicBezTo>
                      <a:lnTo>
                        <a:pt x="31" y="2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8" name="Freeform 29"/>
                <p:cNvSpPr>
                  <a:spLocks/>
                </p:cNvSpPr>
                <p:nvPr/>
              </p:nvSpPr>
              <p:spPr bwMode="auto">
                <a:xfrm>
                  <a:off x="6762549" y="2829484"/>
                  <a:ext cx="87586" cy="85186"/>
                </a:xfrm>
                <a:custGeom>
                  <a:avLst/>
                  <a:gdLst>
                    <a:gd name="T0" fmla="*/ 31 w 31"/>
                    <a:gd name="T1" fmla="*/ 23 h 30"/>
                    <a:gd name="T2" fmla="*/ 24 w 31"/>
                    <a:gd name="T3" fmla="*/ 30 h 30"/>
                    <a:gd name="T4" fmla="*/ 8 w 31"/>
                    <a:gd name="T5" fmla="*/ 30 h 30"/>
                    <a:gd name="T6" fmla="*/ 0 w 31"/>
                    <a:gd name="T7" fmla="*/ 23 h 30"/>
                    <a:gd name="T8" fmla="*/ 0 w 31"/>
                    <a:gd name="T9" fmla="*/ 7 h 30"/>
                    <a:gd name="T10" fmla="*/ 8 w 31"/>
                    <a:gd name="T11" fmla="*/ 0 h 30"/>
                    <a:gd name="T12" fmla="*/ 24 w 31"/>
                    <a:gd name="T13" fmla="*/ 0 h 30"/>
                    <a:gd name="T14" fmla="*/ 31 w 31"/>
                    <a:gd name="T15" fmla="*/ 7 h 30"/>
                    <a:gd name="T16" fmla="*/ 31 w 31"/>
                    <a:gd name="T17" fmla="*/ 2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0">
                      <a:moveTo>
                        <a:pt x="31" y="23"/>
                      </a:moveTo>
                      <a:cubicBezTo>
                        <a:pt x="31" y="27"/>
                        <a:pt x="28" y="30"/>
                        <a:pt x="24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4" y="30"/>
                        <a:pt x="0" y="27"/>
                        <a:pt x="0" y="23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8" y="0"/>
                        <a:pt x="31" y="3"/>
                        <a:pt x="31" y="7"/>
                      </a:cubicBezTo>
                      <a:lnTo>
                        <a:pt x="31" y="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9" name="Freeform 30"/>
                <p:cNvSpPr>
                  <a:spLocks/>
                </p:cNvSpPr>
                <p:nvPr/>
              </p:nvSpPr>
              <p:spPr bwMode="auto">
                <a:xfrm>
                  <a:off x="6935321" y="2509136"/>
                  <a:ext cx="83987" cy="85186"/>
                </a:xfrm>
                <a:custGeom>
                  <a:avLst/>
                  <a:gdLst>
                    <a:gd name="T0" fmla="*/ 30 w 30"/>
                    <a:gd name="T1" fmla="*/ 23 h 30"/>
                    <a:gd name="T2" fmla="*/ 23 w 30"/>
                    <a:gd name="T3" fmla="*/ 30 h 30"/>
                    <a:gd name="T4" fmla="*/ 7 w 30"/>
                    <a:gd name="T5" fmla="*/ 30 h 30"/>
                    <a:gd name="T6" fmla="*/ 0 w 30"/>
                    <a:gd name="T7" fmla="*/ 23 h 30"/>
                    <a:gd name="T8" fmla="*/ 0 w 30"/>
                    <a:gd name="T9" fmla="*/ 7 h 30"/>
                    <a:gd name="T10" fmla="*/ 7 w 30"/>
                    <a:gd name="T11" fmla="*/ 0 h 30"/>
                    <a:gd name="T12" fmla="*/ 23 w 30"/>
                    <a:gd name="T13" fmla="*/ 0 h 30"/>
                    <a:gd name="T14" fmla="*/ 30 w 30"/>
                    <a:gd name="T15" fmla="*/ 7 h 30"/>
                    <a:gd name="T16" fmla="*/ 30 w 30"/>
                    <a:gd name="T17" fmla="*/ 2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0" h="30">
                      <a:moveTo>
                        <a:pt x="30" y="23"/>
                      </a:moveTo>
                      <a:cubicBezTo>
                        <a:pt x="30" y="27"/>
                        <a:pt x="27" y="30"/>
                        <a:pt x="23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3" y="30"/>
                        <a:pt x="0" y="27"/>
                        <a:pt x="0" y="23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7" y="0"/>
                        <a:pt x="30" y="3"/>
                        <a:pt x="30" y="7"/>
                      </a:cubicBezTo>
                      <a:lnTo>
                        <a:pt x="30" y="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0" name="Freeform 31"/>
                <p:cNvSpPr>
                  <a:spLocks/>
                </p:cNvSpPr>
                <p:nvPr/>
              </p:nvSpPr>
              <p:spPr bwMode="auto">
                <a:xfrm>
                  <a:off x="6935321" y="2667510"/>
                  <a:ext cx="83987" cy="88786"/>
                </a:xfrm>
                <a:custGeom>
                  <a:avLst/>
                  <a:gdLst>
                    <a:gd name="T0" fmla="*/ 30 w 30"/>
                    <a:gd name="T1" fmla="*/ 24 h 31"/>
                    <a:gd name="T2" fmla="*/ 23 w 30"/>
                    <a:gd name="T3" fmla="*/ 31 h 31"/>
                    <a:gd name="T4" fmla="*/ 7 w 30"/>
                    <a:gd name="T5" fmla="*/ 31 h 31"/>
                    <a:gd name="T6" fmla="*/ 0 w 30"/>
                    <a:gd name="T7" fmla="*/ 24 h 31"/>
                    <a:gd name="T8" fmla="*/ 0 w 30"/>
                    <a:gd name="T9" fmla="*/ 8 h 31"/>
                    <a:gd name="T10" fmla="*/ 7 w 30"/>
                    <a:gd name="T11" fmla="*/ 0 h 31"/>
                    <a:gd name="T12" fmla="*/ 23 w 30"/>
                    <a:gd name="T13" fmla="*/ 0 h 31"/>
                    <a:gd name="T14" fmla="*/ 30 w 30"/>
                    <a:gd name="T15" fmla="*/ 8 h 31"/>
                    <a:gd name="T16" fmla="*/ 30 w 30"/>
                    <a:gd name="T17" fmla="*/ 2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0" h="31">
                      <a:moveTo>
                        <a:pt x="30" y="24"/>
                      </a:moveTo>
                      <a:cubicBezTo>
                        <a:pt x="30" y="28"/>
                        <a:pt x="27" y="31"/>
                        <a:pt x="23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3" y="31"/>
                        <a:pt x="0" y="28"/>
                        <a:pt x="0" y="24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7" y="0"/>
                        <a:pt x="30" y="4"/>
                        <a:pt x="30" y="8"/>
                      </a:cubicBezTo>
                      <a:lnTo>
                        <a:pt x="30" y="2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" name="Freeform 32"/>
                <p:cNvSpPr>
                  <a:spLocks/>
                </p:cNvSpPr>
                <p:nvPr/>
              </p:nvSpPr>
              <p:spPr bwMode="auto">
                <a:xfrm>
                  <a:off x="7104494" y="2509136"/>
                  <a:ext cx="85186" cy="85186"/>
                </a:xfrm>
                <a:custGeom>
                  <a:avLst/>
                  <a:gdLst>
                    <a:gd name="T0" fmla="*/ 30 w 30"/>
                    <a:gd name="T1" fmla="*/ 23 h 30"/>
                    <a:gd name="T2" fmla="*/ 23 w 30"/>
                    <a:gd name="T3" fmla="*/ 30 h 30"/>
                    <a:gd name="T4" fmla="*/ 7 w 30"/>
                    <a:gd name="T5" fmla="*/ 30 h 30"/>
                    <a:gd name="T6" fmla="*/ 0 w 30"/>
                    <a:gd name="T7" fmla="*/ 23 h 30"/>
                    <a:gd name="T8" fmla="*/ 0 w 30"/>
                    <a:gd name="T9" fmla="*/ 7 h 30"/>
                    <a:gd name="T10" fmla="*/ 7 w 30"/>
                    <a:gd name="T11" fmla="*/ 0 h 30"/>
                    <a:gd name="T12" fmla="*/ 23 w 30"/>
                    <a:gd name="T13" fmla="*/ 0 h 30"/>
                    <a:gd name="T14" fmla="*/ 30 w 30"/>
                    <a:gd name="T15" fmla="*/ 7 h 30"/>
                    <a:gd name="T16" fmla="*/ 30 w 30"/>
                    <a:gd name="T17" fmla="*/ 2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0" h="30">
                      <a:moveTo>
                        <a:pt x="30" y="23"/>
                      </a:moveTo>
                      <a:cubicBezTo>
                        <a:pt x="30" y="27"/>
                        <a:pt x="27" y="30"/>
                        <a:pt x="23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3" y="30"/>
                        <a:pt x="0" y="27"/>
                        <a:pt x="0" y="23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7" y="0"/>
                        <a:pt x="30" y="3"/>
                        <a:pt x="30" y="7"/>
                      </a:cubicBezTo>
                      <a:lnTo>
                        <a:pt x="30" y="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2" name="Freeform 33"/>
                <p:cNvSpPr>
                  <a:spLocks/>
                </p:cNvSpPr>
                <p:nvPr/>
              </p:nvSpPr>
              <p:spPr bwMode="auto">
                <a:xfrm>
                  <a:off x="7104494" y="2667510"/>
                  <a:ext cx="85186" cy="88786"/>
                </a:xfrm>
                <a:custGeom>
                  <a:avLst/>
                  <a:gdLst>
                    <a:gd name="T0" fmla="*/ 30 w 30"/>
                    <a:gd name="T1" fmla="*/ 24 h 31"/>
                    <a:gd name="T2" fmla="*/ 23 w 30"/>
                    <a:gd name="T3" fmla="*/ 31 h 31"/>
                    <a:gd name="T4" fmla="*/ 7 w 30"/>
                    <a:gd name="T5" fmla="*/ 31 h 31"/>
                    <a:gd name="T6" fmla="*/ 0 w 30"/>
                    <a:gd name="T7" fmla="*/ 24 h 31"/>
                    <a:gd name="T8" fmla="*/ 0 w 30"/>
                    <a:gd name="T9" fmla="*/ 8 h 31"/>
                    <a:gd name="T10" fmla="*/ 7 w 30"/>
                    <a:gd name="T11" fmla="*/ 0 h 31"/>
                    <a:gd name="T12" fmla="*/ 23 w 30"/>
                    <a:gd name="T13" fmla="*/ 0 h 31"/>
                    <a:gd name="T14" fmla="*/ 30 w 30"/>
                    <a:gd name="T15" fmla="*/ 8 h 31"/>
                    <a:gd name="T16" fmla="*/ 30 w 30"/>
                    <a:gd name="T17" fmla="*/ 2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0" h="31">
                      <a:moveTo>
                        <a:pt x="30" y="24"/>
                      </a:moveTo>
                      <a:cubicBezTo>
                        <a:pt x="30" y="28"/>
                        <a:pt x="27" y="31"/>
                        <a:pt x="23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3" y="31"/>
                        <a:pt x="0" y="28"/>
                        <a:pt x="0" y="24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7" y="0"/>
                        <a:pt x="30" y="4"/>
                        <a:pt x="30" y="8"/>
                      </a:cubicBezTo>
                      <a:lnTo>
                        <a:pt x="30" y="2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3" name="Freeform 34"/>
                <p:cNvSpPr>
                  <a:spLocks/>
                </p:cNvSpPr>
                <p:nvPr/>
              </p:nvSpPr>
              <p:spPr bwMode="auto">
                <a:xfrm>
                  <a:off x="6592176" y="2829484"/>
                  <a:ext cx="87586" cy="85186"/>
                </a:xfrm>
                <a:custGeom>
                  <a:avLst/>
                  <a:gdLst>
                    <a:gd name="T0" fmla="*/ 31 w 31"/>
                    <a:gd name="T1" fmla="*/ 23 h 30"/>
                    <a:gd name="T2" fmla="*/ 24 w 31"/>
                    <a:gd name="T3" fmla="*/ 30 h 30"/>
                    <a:gd name="T4" fmla="*/ 8 w 31"/>
                    <a:gd name="T5" fmla="*/ 30 h 30"/>
                    <a:gd name="T6" fmla="*/ 0 w 31"/>
                    <a:gd name="T7" fmla="*/ 23 h 30"/>
                    <a:gd name="T8" fmla="*/ 0 w 31"/>
                    <a:gd name="T9" fmla="*/ 7 h 30"/>
                    <a:gd name="T10" fmla="*/ 8 w 31"/>
                    <a:gd name="T11" fmla="*/ 0 h 30"/>
                    <a:gd name="T12" fmla="*/ 24 w 31"/>
                    <a:gd name="T13" fmla="*/ 0 h 30"/>
                    <a:gd name="T14" fmla="*/ 31 w 31"/>
                    <a:gd name="T15" fmla="*/ 7 h 30"/>
                    <a:gd name="T16" fmla="*/ 31 w 31"/>
                    <a:gd name="T17" fmla="*/ 2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1" h="30">
                      <a:moveTo>
                        <a:pt x="31" y="23"/>
                      </a:moveTo>
                      <a:cubicBezTo>
                        <a:pt x="31" y="27"/>
                        <a:pt x="28" y="30"/>
                        <a:pt x="24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4" y="30"/>
                        <a:pt x="0" y="27"/>
                        <a:pt x="0" y="23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8" y="0"/>
                        <a:pt x="31" y="3"/>
                        <a:pt x="31" y="7"/>
                      </a:cubicBezTo>
                      <a:lnTo>
                        <a:pt x="31" y="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34" name="Freeform 84"/>
              <p:cNvSpPr>
                <a:spLocks noChangeAspect="1" noEditPoints="1"/>
              </p:cNvSpPr>
              <p:nvPr/>
            </p:nvSpPr>
            <p:spPr bwMode="auto">
              <a:xfrm>
                <a:off x="2294633" y="3287783"/>
                <a:ext cx="364286" cy="360000"/>
              </a:xfrm>
              <a:custGeom>
                <a:avLst/>
                <a:gdLst>
                  <a:gd name="T0" fmla="*/ 170 w 170"/>
                  <a:gd name="T1" fmla="*/ 0 h 168"/>
                  <a:gd name="T2" fmla="*/ 162 w 170"/>
                  <a:gd name="T3" fmla="*/ 16 h 168"/>
                  <a:gd name="T4" fmla="*/ 170 w 170"/>
                  <a:gd name="T5" fmla="*/ 103 h 168"/>
                  <a:gd name="T6" fmla="*/ 93 w 170"/>
                  <a:gd name="T7" fmla="*/ 119 h 168"/>
                  <a:gd name="T8" fmla="*/ 128 w 170"/>
                  <a:gd name="T9" fmla="*/ 152 h 168"/>
                  <a:gd name="T10" fmla="*/ 42 w 170"/>
                  <a:gd name="T11" fmla="*/ 168 h 168"/>
                  <a:gd name="T12" fmla="*/ 77 w 170"/>
                  <a:gd name="T13" fmla="*/ 152 h 168"/>
                  <a:gd name="T14" fmla="*/ 0 w 170"/>
                  <a:gd name="T15" fmla="*/ 119 h 168"/>
                  <a:gd name="T16" fmla="*/ 6 w 170"/>
                  <a:gd name="T17" fmla="*/ 103 h 168"/>
                  <a:gd name="T18" fmla="*/ 0 w 170"/>
                  <a:gd name="T19" fmla="*/ 16 h 168"/>
                  <a:gd name="T20" fmla="*/ 0 w 170"/>
                  <a:gd name="T21" fmla="*/ 0 h 168"/>
                  <a:gd name="T22" fmla="*/ 122 w 170"/>
                  <a:gd name="T23" fmla="*/ 40 h 168"/>
                  <a:gd name="T24" fmla="*/ 115 w 170"/>
                  <a:gd name="T25" fmla="*/ 44 h 168"/>
                  <a:gd name="T26" fmla="*/ 75 w 170"/>
                  <a:gd name="T27" fmla="*/ 52 h 168"/>
                  <a:gd name="T28" fmla="*/ 73 w 170"/>
                  <a:gd name="T29" fmla="*/ 50 h 168"/>
                  <a:gd name="T30" fmla="*/ 50 w 170"/>
                  <a:gd name="T31" fmla="*/ 67 h 168"/>
                  <a:gd name="T32" fmla="*/ 85 w 170"/>
                  <a:gd name="T33" fmla="*/ 65 h 168"/>
                  <a:gd name="T34" fmla="*/ 89 w 170"/>
                  <a:gd name="T35" fmla="*/ 67 h 168"/>
                  <a:gd name="T36" fmla="*/ 120 w 170"/>
                  <a:gd name="T37" fmla="*/ 52 h 168"/>
                  <a:gd name="T38" fmla="*/ 128 w 170"/>
                  <a:gd name="T39" fmla="*/ 40 h 168"/>
                  <a:gd name="T40" fmla="*/ 113 w 170"/>
                  <a:gd name="T41" fmla="*/ 58 h 168"/>
                  <a:gd name="T42" fmla="*/ 122 w 170"/>
                  <a:gd name="T43" fmla="*/ 85 h 168"/>
                  <a:gd name="T44" fmla="*/ 113 w 170"/>
                  <a:gd name="T45" fmla="*/ 58 h 168"/>
                  <a:gd name="T46" fmla="*/ 101 w 170"/>
                  <a:gd name="T47" fmla="*/ 67 h 168"/>
                  <a:gd name="T48" fmla="*/ 109 w 170"/>
                  <a:gd name="T49" fmla="*/ 85 h 168"/>
                  <a:gd name="T50" fmla="*/ 101 w 170"/>
                  <a:gd name="T51" fmla="*/ 67 h 168"/>
                  <a:gd name="T52" fmla="*/ 87 w 170"/>
                  <a:gd name="T53" fmla="*/ 77 h 168"/>
                  <a:gd name="T54" fmla="*/ 95 w 170"/>
                  <a:gd name="T55" fmla="*/ 85 h 168"/>
                  <a:gd name="T56" fmla="*/ 87 w 170"/>
                  <a:gd name="T57" fmla="*/ 77 h 168"/>
                  <a:gd name="T58" fmla="*/ 75 w 170"/>
                  <a:gd name="T59" fmla="*/ 69 h 168"/>
                  <a:gd name="T60" fmla="*/ 83 w 170"/>
                  <a:gd name="T61" fmla="*/ 85 h 168"/>
                  <a:gd name="T62" fmla="*/ 75 w 170"/>
                  <a:gd name="T63" fmla="*/ 69 h 168"/>
                  <a:gd name="T64" fmla="*/ 63 w 170"/>
                  <a:gd name="T65" fmla="*/ 69 h 168"/>
                  <a:gd name="T66" fmla="*/ 71 w 170"/>
                  <a:gd name="T67" fmla="*/ 85 h 168"/>
                  <a:gd name="T68" fmla="*/ 63 w 170"/>
                  <a:gd name="T69" fmla="*/ 69 h 168"/>
                  <a:gd name="T70" fmla="*/ 48 w 170"/>
                  <a:gd name="T71" fmla="*/ 73 h 168"/>
                  <a:gd name="T72" fmla="*/ 56 w 170"/>
                  <a:gd name="T73" fmla="*/ 85 h 168"/>
                  <a:gd name="T74" fmla="*/ 48 w 170"/>
                  <a:gd name="T75" fmla="*/ 73 h 168"/>
                  <a:gd name="T76" fmla="*/ 146 w 170"/>
                  <a:gd name="T77" fmla="*/ 18 h 168"/>
                  <a:gd name="T78" fmla="*/ 24 w 170"/>
                  <a:gd name="T79" fmla="*/ 101 h 168"/>
                  <a:gd name="T80" fmla="*/ 146 w 170"/>
                  <a:gd name="T81" fmla="*/ 1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70" h="168">
                    <a:moveTo>
                      <a:pt x="0" y="0"/>
                    </a:moveTo>
                    <a:lnTo>
                      <a:pt x="170" y="0"/>
                    </a:lnTo>
                    <a:lnTo>
                      <a:pt x="170" y="16"/>
                    </a:lnTo>
                    <a:lnTo>
                      <a:pt x="162" y="16"/>
                    </a:lnTo>
                    <a:lnTo>
                      <a:pt x="162" y="103"/>
                    </a:lnTo>
                    <a:lnTo>
                      <a:pt x="170" y="103"/>
                    </a:lnTo>
                    <a:lnTo>
                      <a:pt x="170" y="119"/>
                    </a:lnTo>
                    <a:lnTo>
                      <a:pt x="93" y="119"/>
                    </a:lnTo>
                    <a:lnTo>
                      <a:pt x="93" y="152"/>
                    </a:lnTo>
                    <a:lnTo>
                      <a:pt x="128" y="152"/>
                    </a:lnTo>
                    <a:lnTo>
                      <a:pt x="128" y="168"/>
                    </a:lnTo>
                    <a:lnTo>
                      <a:pt x="42" y="168"/>
                    </a:lnTo>
                    <a:lnTo>
                      <a:pt x="42" y="152"/>
                    </a:lnTo>
                    <a:lnTo>
                      <a:pt x="77" y="152"/>
                    </a:lnTo>
                    <a:lnTo>
                      <a:pt x="77" y="119"/>
                    </a:lnTo>
                    <a:lnTo>
                      <a:pt x="0" y="119"/>
                    </a:lnTo>
                    <a:lnTo>
                      <a:pt x="0" y="103"/>
                    </a:lnTo>
                    <a:lnTo>
                      <a:pt x="6" y="103"/>
                    </a:lnTo>
                    <a:lnTo>
                      <a:pt x="6" y="16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28" y="40"/>
                    </a:moveTo>
                    <a:lnTo>
                      <a:pt x="122" y="40"/>
                    </a:lnTo>
                    <a:lnTo>
                      <a:pt x="113" y="40"/>
                    </a:lnTo>
                    <a:lnTo>
                      <a:pt x="115" y="44"/>
                    </a:lnTo>
                    <a:lnTo>
                      <a:pt x="87" y="61"/>
                    </a:lnTo>
                    <a:lnTo>
                      <a:pt x="75" y="52"/>
                    </a:lnTo>
                    <a:lnTo>
                      <a:pt x="75" y="50"/>
                    </a:lnTo>
                    <a:lnTo>
                      <a:pt x="73" y="50"/>
                    </a:lnTo>
                    <a:lnTo>
                      <a:pt x="48" y="61"/>
                    </a:lnTo>
                    <a:lnTo>
                      <a:pt x="50" y="67"/>
                    </a:lnTo>
                    <a:lnTo>
                      <a:pt x="73" y="56"/>
                    </a:lnTo>
                    <a:lnTo>
                      <a:pt x="85" y="65"/>
                    </a:lnTo>
                    <a:lnTo>
                      <a:pt x="87" y="67"/>
                    </a:lnTo>
                    <a:lnTo>
                      <a:pt x="89" y="67"/>
                    </a:lnTo>
                    <a:lnTo>
                      <a:pt x="117" y="48"/>
                    </a:lnTo>
                    <a:lnTo>
                      <a:pt x="120" y="52"/>
                    </a:lnTo>
                    <a:lnTo>
                      <a:pt x="124" y="46"/>
                    </a:lnTo>
                    <a:lnTo>
                      <a:pt x="128" y="40"/>
                    </a:lnTo>
                    <a:lnTo>
                      <a:pt x="128" y="40"/>
                    </a:lnTo>
                    <a:close/>
                    <a:moveTo>
                      <a:pt x="113" y="58"/>
                    </a:moveTo>
                    <a:lnTo>
                      <a:pt x="113" y="85"/>
                    </a:lnTo>
                    <a:lnTo>
                      <a:pt x="122" y="85"/>
                    </a:lnTo>
                    <a:lnTo>
                      <a:pt x="122" y="58"/>
                    </a:lnTo>
                    <a:lnTo>
                      <a:pt x="113" y="58"/>
                    </a:lnTo>
                    <a:lnTo>
                      <a:pt x="113" y="58"/>
                    </a:lnTo>
                    <a:close/>
                    <a:moveTo>
                      <a:pt x="101" y="67"/>
                    </a:moveTo>
                    <a:lnTo>
                      <a:pt x="101" y="85"/>
                    </a:lnTo>
                    <a:lnTo>
                      <a:pt x="109" y="85"/>
                    </a:lnTo>
                    <a:lnTo>
                      <a:pt x="109" y="67"/>
                    </a:lnTo>
                    <a:lnTo>
                      <a:pt x="101" y="67"/>
                    </a:lnTo>
                    <a:lnTo>
                      <a:pt x="101" y="67"/>
                    </a:lnTo>
                    <a:close/>
                    <a:moveTo>
                      <a:pt x="87" y="77"/>
                    </a:moveTo>
                    <a:lnTo>
                      <a:pt x="87" y="85"/>
                    </a:lnTo>
                    <a:lnTo>
                      <a:pt x="95" y="85"/>
                    </a:lnTo>
                    <a:lnTo>
                      <a:pt x="95" y="77"/>
                    </a:lnTo>
                    <a:lnTo>
                      <a:pt x="87" y="77"/>
                    </a:lnTo>
                    <a:lnTo>
                      <a:pt x="87" y="77"/>
                    </a:lnTo>
                    <a:close/>
                    <a:moveTo>
                      <a:pt x="75" y="69"/>
                    </a:moveTo>
                    <a:lnTo>
                      <a:pt x="75" y="85"/>
                    </a:lnTo>
                    <a:lnTo>
                      <a:pt x="83" y="85"/>
                    </a:lnTo>
                    <a:lnTo>
                      <a:pt x="83" y="69"/>
                    </a:lnTo>
                    <a:lnTo>
                      <a:pt x="75" y="69"/>
                    </a:lnTo>
                    <a:lnTo>
                      <a:pt x="75" y="69"/>
                    </a:lnTo>
                    <a:close/>
                    <a:moveTo>
                      <a:pt x="63" y="69"/>
                    </a:moveTo>
                    <a:lnTo>
                      <a:pt x="63" y="85"/>
                    </a:lnTo>
                    <a:lnTo>
                      <a:pt x="71" y="85"/>
                    </a:lnTo>
                    <a:lnTo>
                      <a:pt x="71" y="69"/>
                    </a:lnTo>
                    <a:lnTo>
                      <a:pt x="63" y="69"/>
                    </a:lnTo>
                    <a:lnTo>
                      <a:pt x="63" y="69"/>
                    </a:lnTo>
                    <a:close/>
                    <a:moveTo>
                      <a:pt x="48" y="73"/>
                    </a:moveTo>
                    <a:lnTo>
                      <a:pt x="48" y="85"/>
                    </a:lnTo>
                    <a:lnTo>
                      <a:pt x="56" y="85"/>
                    </a:lnTo>
                    <a:lnTo>
                      <a:pt x="56" y="73"/>
                    </a:lnTo>
                    <a:lnTo>
                      <a:pt x="48" y="73"/>
                    </a:lnTo>
                    <a:lnTo>
                      <a:pt x="48" y="73"/>
                    </a:lnTo>
                    <a:close/>
                    <a:moveTo>
                      <a:pt x="146" y="18"/>
                    </a:moveTo>
                    <a:lnTo>
                      <a:pt x="24" y="18"/>
                    </a:lnTo>
                    <a:lnTo>
                      <a:pt x="24" y="101"/>
                    </a:lnTo>
                    <a:lnTo>
                      <a:pt x="146" y="101"/>
                    </a:lnTo>
                    <a:lnTo>
                      <a:pt x="146" y="1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9"/>
              <p:cNvSpPr>
                <a:spLocks noChangeAspect="1" noEditPoints="1"/>
              </p:cNvSpPr>
              <p:nvPr/>
            </p:nvSpPr>
            <p:spPr bwMode="auto">
              <a:xfrm>
                <a:off x="5456737" y="3287783"/>
                <a:ext cx="394911" cy="360000"/>
              </a:xfrm>
              <a:custGeom>
                <a:avLst/>
                <a:gdLst>
                  <a:gd name="T0" fmla="*/ 141 w 181"/>
                  <a:gd name="T1" fmla="*/ 0 h 165"/>
                  <a:gd name="T2" fmla="*/ 149 w 181"/>
                  <a:gd name="T3" fmla="*/ 8 h 165"/>
                  <a:gd name="T4" fmla="*/ 134 w 181"/>
                  <a:gd name="T5" fmla="*/ 47 h 165"/>
                  <a:gd name="T6" fmla="*/ 33 w 181"/>
                  <a:gd name="T7" fmla="*/ 14 h 165"/>
                  <a:gd name="T8" fmla="*/ 39 w 181"/>
                  <a:gd name="T9" fmla="*/ 20 h 165"/>
                  <a:gd name="T10" fmla="*/ 51 w 181"/>
                  <a:gd name="T11" fmla="*/ 31 h 165"/>
                  <a:gd name="T12" fmla="*/ 33 w 181"/>
                  <a:gd name="T13" fmla="*/ 39 h 165"/>
                  <a:gd name="T14" fmla="*/ 39 w 181"/>
                  <a:gd name="T15" fmla="*/ 45 h 165"/>
                  <a:gd name="T16" fmla="*/ 51 w 181"/>
                  <a:gd name="T17" fmla="*/ 55 h 165"/>
                  <a:gd name="T18" fmla="*/ 33 w 181"/>
                  <a:gd name="T19" fmla="*/ 63 h 165"/>
                  <a:gd name="T20" fmla="*/ 39 w 181"/>
                  <a:gd name="T21" fmla="*/ 67 h 165"/>
                  <a:gd name="T22" fmla="*/ 51 w 181"/>
                  <a:gd name="T23" fmla="*/ 77 h 165"/>
                  <a:gd name="T24" fmla="*/ 33 w 181"/>
                  <a:gd name="T25" fmla="*/ 86 h 165"/>
                  <a:gd name="T26" fmla="*/ 39 w 181"/>
                  <a:gd name="T27" fmla="*/ 90 h 165"/>
                  <a:gd name="T28" fmla="*/ 51 w 181"/>
                  <a:gd name="T29" fmla="*/ 100 h 165"/>
                  <a:gd name="T30" fmla="*/ 33 w 181"/>
                  <a:gd name="T31" fmla="*/ 110 h 165"/>
                  <a:gd name="T32" fmla="*/ 39 w 181"/>
                  <a:gd name="T33" fmla="*/ 116 h 165"/>
                  <a:gd name="T34" fmla="*/ 51 w 181"/>
                  <a:gd name="T35" fmla="*/ 126 h 165"/>
                  <a:gd name="T36" fmla="*/ 33 w 181"/>
                  <a:gd name="T37" fmla="*/ 134 h 165"/>
                  <a:gd name="T38" fmla="*/ 33 w 181"/>
                  <a:gd name="T39" fmla="*/ 151 h 165"/>
                  <a:gd name="T40" fmla="*/ 134 w 181"/>
                  <a:gd name="T41" fmla="*/ 118 h 165"/>
                  <a:gd name="T42" fmla="*/ 149 w 181"/>
                  <a:gd name="T43" fmla="*/ 157 h 165"/>
                  <a:gd name="T44" fmla="*/ 141 w 181"/>
                  <a:gd name="T45" fmla="*/ 165 h 165"/>
                  <a:gd name="T46" fmla="*/ 19 w 181"/>
                  <a:gd name="T47" fmla="*/ 165 h 165"/>
                  <a:gd name="T48" fmla="*/ 19 w 181"/>
                  <a:gd name="T49" fmla="*/ 146 h 165"/>
                  <a:gd name="T50" fmla="*/ 0 w 181"/>
                  <a:gd name="T51" fmla="*/ 132 h 165"/>
                  <a:gd name="T52" fmla="*/ 19 w 181"/>
                  <a:gd name="T53" fmla="*/ 120 h 165"/>
                  <a:gd name="T54" fmla="*/ 0 w 181"/>
                  <a:gd name="T55" fmla="*/ 108 h 165"/>
                  <a:gd name="T56" fmla="*/ 19 w 181"/>
                  <a:gd name="T57" fmla="*/ 98 h 165"/>
                  <a:gd name="T58" fmla="*/ 0 w 181"/>
                  <a:gd name="T59" fmla="*/ 83 h 165"/>
                  <a:gd name="T60" fmla="*/ 19 w 181"/>
                  <a:gd name="T61" fmla="*/ 75 h 165"/>
                  <a:gd name="T62" fmla="*/ 0 w 181"/>
                  <a:gd name="T63" fmla="*/ 61 h 165"/>
                  <a:gd name="T64" fmla="*/ 19 w 181"/>
                  <a:gd name="T65" fmla="*/ 51 h 165"/>
                  <a:gd name="T66" fmla="*/ 0 w 181"/>
                  <a:gd name="T67" fmla="*/ 39 h 165"/>
                  <a:gd name="T68" fmla="*/ 19 w 181"/>
                  <a:gd name="T69" fmla="*/ 8 h 165"/>
                  <a:gd name="T70" fmla="*/ 27 w 181"/>
                  <a:gd name="T71" fmla="*/ 0 h 165"/>
                  <a:gd name="T72" fmla="*/ 63 w 181"/>
                  <a:gd name="T73" fmla="*/ 79 h 165"/>
                  <a:gd name="T74" fmla="*/ 84 w 181"/>
                  <a:gd name="T75" fmla="*/ 88 h 165"/>
                  <a:gd name="T76" fmla="*/ 63 w 181"/>
                  <a:gd name="T77" fmla="*/ 79 h 165"/>
                  <a:gd name="T78" fmla="*/ 63 w 181"/>
                  <a:gd name="T79" fmla="*/ 61 h 165"/>
                  <a:gd name="T80" fmla="*/ 100 w 181"/>
                  <a:gd name="T81" fmla="*/ 69 h 165"/>
                  <a:gd name="T82" fmla="*/ 63 w 181"/>
                  <a:gd name="T83" fmla="*/ 61 h 165"/>
                  <a:gd name="T84" fmla="*/ 63 w 181"/>
                  <a:gd name="T85" fmla="*/ 45 h 165"/>
                  <a:gd name="T86" fmla="*/ 116 w 181"/>
                  <a:gd name="T87" fmla="*/ 53 h 165"/>
                  <a:gd name="T88" fmla="*/ 63 w 181"/>
                  <a:gd name="T89" fmla="*/ 45 h 165"/>
                  <a:gd name="T90" fmla="*/ 63 w 181"/>
                  <a:gd name="T91" fmla="*/ 29 h 165"/>
                  <a:gd name="T92" fmla="*/ 116 w 181"/>
                  <a:gd name="T93" fmla="*/ 35 h 165"/>
                  <a:gd name="T94" fmla="*/ 63 w 181"/>
                  <a:gd name="T95" fmla="*/ 29 h 165"/>
                  <a:gd name="T96" fmla="*/ 84 w 181"/>
                  <a:gd name="T97" fmla="*/ 130 h 165"/>
                  <a:gd name="T98" fmla="*/ 106 w 181"/>
                  <a:gd name="T99" fmla="*/ 130 h 165"/>
                  <a:gd name="T100" fmla="*/ 86 w 181"/>
                  <a:gd name="T101" fmla="*/ 108 h 165"/>
                  <a:gd name="T102" fmla="*/ 84 w 181"/>
                  <a:gd name="T103" fmla="*/ 130 h 165"/>
                  <a:gd name="T104" fmla="*/ 161 w 181"/>
                  <a:gd name="T105" fmla="*/ 37 h 165"/>
                  <a:gd name="T106" fmla="*/ 116 w 181"/>
                  <a:gd name="T107" fmla="*/ 120 h 165"/>
                  <a:gd name="T108" fmla="*/ 161 w 181"/>
                  <a:gd name="T109" fmla="*/ 37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81" h="165">
                    <a:moveTo>
                      <a:pt x="27" y="0"/>
                    </a:moveTo>
                    <a:lnTo>
                      <a:pt x="141" y="0"/>
                    </a:lnTo>
                    <a:lnTo>
                      <a:pt x="149" y="0"/>
                    </a:lnTo>
                    <a:lnTo>
                      <a:pt x="149" y="8"/>
                    </a:lnTo>
                    <a:lnTo>
                      <a:pt x="149" y="35"/>
                    </a:lnTo>
                    <a:lnTo>
                      <a:pt x="134" y="47"/>
                    </a:lnTo>
                    <a:lnTo>
                      <a:pt x="134" y="14"/>
                    </a:lnTo>
                    <a:lnTo>
                      <a:pt x="33" y="14"/>
                    </a:lnTo>
                    <a:lnTo>
                      <a:pt x="33" y="25"/>
                    </a:lnTo>
                    <a:lnTo>
                      <a:pt x="39" y="20"/>
                    </a:lnTo>
                    <a:lnTo>
                      <a:pt x="47" y="18"/>
                    </a:lnTo>
                    <a:lnTo>
                      <a:pt x="51" y="31"/>
                    </a:lnTo>
                    <a:lnTo>
                      <a:pt x="45" y="35"/>
                    </a:lnTo>
                    <a:lnTo>
                      <a:pt x="33" y="39"/>
                    </a:lnTo>
                    <a:lnTo>
                      <a:pt x="33" y="47"/>
                    </a:lnTo>
                    <a:lnTo>
                      <a:pt x="39" y="45"/>
                    </a:lnTo>
                    <a:lnTo>
                      <a:pt x="47" y="41"/>
                    </a:lnTo>
                    <a:lnTo>
                      <a:pt x="51" y="55"/>
                    </a:lnTo>
                    <a:lnTo>
                      <a:pt x="45" y="57"/>
                    </a:lnTo>
                    <a:lnTo>
                      <a:pt x="33" y="63"/>
                    </a:lnTo>
                    <a:lnTo>
                      <a:pt x="33" y="71"/>
                    </a:lnTo>
                    <a:lnTo>
                      <a:pt x="39" y="67"/>
                    </a:lnTo>
                    <a:lnTo>
                      <a:pt x="47" y="65"/>
                    </a:lnTo>
                    <a:lnTo>
                      <a:pt x="51" y="77"/>
                    </a:lnTo>
                    <a:lnTo>
                      <a:pt x="45" y="81"/>
                    </a:lnTo>
                    <a:lnTo>
                      <a:pt x="33" y="86"/>
                    </a:lnTo>
                    <a:lnTo>
                      <a:pt x="33" y="94"/>
                    </a:lnTo>
                    <a:lnTo>
                      <a:pt x="39" y="90"/>
                    </a:lnTo>
                    <a:lnTo>
                      <a:pt x="47" y="88"/>
                    </a:lnTo>
                    <a:lnTo>
                      <a:pt x="51" y="100"/>
                    </a:lnTo>
                    <a:lnTo>
                      <a:pt x="45" y="104"/>
                    </a:lnTo>
                    <a:lnTo>
                      <a:pt x="33" y="110"/>
                    </a:lnTo>
                    <a:lnTo>
                      <a:pt x="33" y="118"/>
                    </a:lnTo>
                    <a:lnTo>
                      <a:pt x="39" y="116"/>
                    </a:lnTo>
                    <a:lnTo>
                      <a:pt x="47" y="112"/>
                    </a:lnTo>
                    <a:lnTo>
                      <a:pt x="51" y="126"/>
                    </a:lnTo>
                    <a:lnTo>
                      <a:pt x="45" y="128"/>
                    </a:lnTo>
                    <a:lnTo>
                      <a:pt x="33" y="134"/>
                    </a:lnTo>
                    <a:lnTo>
                      <a:pt x="33" y="146"/>
                    </a:lnTo>
                    <a:lnTo>
                      <a:pt x="33" y="151"/>
                    </a:lnTo>
                    <a:lnTo>
                      <a:pt x="134" y="151"/>
                    </a:lnTo>
                    <a:lnTo>
                      <a:pt x="134" y="118"/>
                    </a:lnTo>
                    <a:lnTo>
                      <a:pt x="149" y="106"/>
                    </a:lnTo>
                    <a:lnTo>
                      <a:pt x="149" y="157"/>
                    </a:lnTo>
                    <a:lnTo>
                      <a:pt x="149" y="165"/>
                    </a:lnTo>
                    <a:lnTo>
                      <a:pt x="141" y="165"/>
                    </a:lnTo>
                    <a:lnTo>
                      <a:pt x="27" y="165"/>
                    </a:lnTo>
                    <a:lnTo>
                      <a:pt x="19" y="165"/>
                    </a:lnTo>
                    <a:lnTo>
                      <a:pt x="19" y="157"/>
                    </a:lnTo>
                    <a:lnTo>
                      <a:pt x="19" y="146"/>
                    </a:lnTo>
                    <a:lnTo>
                      <a:pt x="4" y="146"/>
                    </a:lnTo>
                    <a:lnTo>
                      <a:pt x="0" y="132"/>
                    </a:lnTo>
                    <a:lnTo>
                      <a:pt x="19" y="124"/>
                    </a:lnTo>
                    <a:lnTo>
                      <a:pt x="19" y="120"/>
                    </a:lnTo>
                    <a:lnTo>
                      <a:pt x="4" y="120"/>
                    </a:lnTo>
                    <a:lnTo>
                      <a:pt x="0" y="108"/>
                    </a:lnTo>
                    <a:lnTo>
                      <a:pt x="19" y="100"/>
                    </a:lnTo>
                    <a:lnTo>
                      <a:pt x="19" y="98"/>
                    </a:lnTo>
                    <a:lnTo>
                      <a:pt x="4" y="98"/>
                    </a:lnTo>
                    <a:lnTo>
                      <a:pt x="0" y="83"/>
                    </a:lnTo>
                    <a:lnTo>
                      <a:pt x="19" y="77"/>
                    </a:lnTo>
                    <a:lnTo>
                      <a:pt x="19" y="75"/>
                    </a:lnTo>
                    <a:lnTo>
                      <a:pt x="4" y="75"/>
                    </a:lnTo>
                    <a:lnTo>
                      <a:pt x="0" y="61"/>
                    </a:lnTo>
                    <a:lnTo>
                      <a:pt x="19" y="53"/>
                    </a:lnTo>
                    <a:lnTo>
                      <a:pt x="19" y="51"/>
                    </a:lnTo>
                    <a:lnTo>
                      <a:pt x="4" y="51"/>
                    </a:lnTo>
                    <a:lnTo>
                      <a:pt x="0" y="39"/>
                    </a:lnTo>
                    <a:lnTo>
                      <a:pt x="19" y="31"/>
                    </a:lnTo>
                    <a:lnTo>
                      <a:pt x="19" y="8"/>
                    </a:lnTo>
                    <a:lnTo>
                      <a:pt x="19" y="0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63" y="79"/>
                    </a:moveTo>
                    <a:lnTo>
                      <a:pt x="63" y="88"/>
                    </a:lnTo>
                    <a:lnTo>
                      <a:pt x="84" y="88"/>
                    </a:lnTo>
                    <a:lnTo>
                      <a:pt x="84" y="79"/>
                    </a:lnTo>
                    <a:lnTo>
                      <a:pt x="63" y="79"/>
                    </a:lnTo>
                    <a:lnTo>
                      <a:pt x="63" y="79"/>
                    </a:lnTo>
                    <a:close/>
                    <a:moveTo>
                      <a:pt x="63" y="61"/>
                    </a:moveTo>
                    <a:lnTo>
                      <a:pt x="63" y="69"/>
                    </a:lnTo>
                    <a:lnTo>
                      <a:pt x="100" y="69"/>
                    </a:lnTo>
                    <a:lnTo>
                      <a:pt x="100" y="61"/>
                    </a:lnTo>
                    <a:lnTo>
                      <a:pt x="63" y="61"/>
                    </a:lnTo>
                    <a:lnTo>
                      <a:pt x="63" y="61"/>
                    </a:lnTo>
                    <a:close/>
                    <a:moveTo>
                      <a:pt x="63" y="45"/>
                    </a:moveTo>
                    <a:lnTo>
                      <a:pt x="63" y="53"/>
                    </a:lnTo>
                    <a:lnTo>
                      <a:pt x="116" y="53"/>
                    </a:lnTo>
                    <a:lnTo>
                      <a:pt x="116" y="45"/>
                    </a:lnTo>
                    <a:lnTo>
                      <a:pt x="63" y="45"/>
                    </a:lnTo>
                    <a:lnTo>
                      <a:pt x="63" y="45"/>
                    </a:lnTo>
                    <a:close/>
                    <a:moveTo>
                      <a:pt x="63" y="29"/>
                    </a:moveTo>
                    <a:lnTo>
                      <a:pt x="63" y="35"/>
                    </a:lnTo>
                    <a:lnTo>
                      <a:pt x="116" y="35"/>
                    </a:lnTo>
                    <a:lnTo>
                      <a:pt x="116" y="29"/>
                    </a:lnTo>
                    <a:lnTo>
                      <a:pt x="63" y="29"/>
                    </a:lnTo>
                    <a:lnTo>
                      <a:pt x="63" y="29"/>
                    </a:lnTo>
                    <a:close/>
                    <a:moveTo>
                      <a:pt x="84" y="130"/>
                    </a:moveTo>
                    <a:lnTo>
                      <a:pt x="96" y="130"/>
                    </a:lnTo>
                    <a:lnTo>
                      <a:pt x="106" y="130"/>
                    </a:lnTo>
                    <a:lnTo>
                      <a:pt x="96" y="118"/>
                    </a:lnTo>
                    <a:lnTo>
                      <a:pt x="86" y="108"/>
                    </a:lnTo>
                    <a:lnTo>
                      <a:pt x="86" y="120"/>
                    </a:lnTo>
                    <a:lnTo>
                      <a:pt x="84" y="130"/>
                    </a:lnTo>
                    <a:lnTo>
                      <a:pt x="84" y="130"/>
                    </a:lnTo>
                    <a:close/>
                    <a:moveTo>
                      <a:pt x="161" y="37"/>
                    </a:moveTo>
                    <a:lnTo>
                      <a:pt x="96" y="100"/>
                    </a:lnTo>
                    <a:lnTo>
                      <a:pt x="116" y="120"/>
                    </a:lnTo>
                    <a:lnTo>
                      <a:pt x="181" y="57"/>
                    </a:lnTo>
                    <a:lnTo>
                      <a:pt x="161" y="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燕尾形 11"/>
              <p:cNvSpPr/>
              <p:nvPr/>
            </p:nvSpPr>
            <p:spPr>
              <a:xfrm>
                <a:off x="7487091" y="3287783"/>
                <a:ext cx="180000" cy="360000"/>
              </a:xfrm>
              <a:prstGeom prst="chevron">
                <a:avLst>
                  <a:gd name="adj" fmla="val 71731"/>
                </a:avLst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燕尾形 36"/>
              <p:cNvSpPr/>
              <p:nvPr/>
            </p:nvSpPr>
            <p:spPr>
              <a:xfrm flipH="1">
                <a:off x="1476910" y="3287783"/>
                <a:ext cx="180000" cy="360000"/>
              </a:xfrm>
              <a:prstGeom prst="chevron">
                <a:avLst>
                  <a:gd name="adj" fmla="val 71731"/>
                </a:avLst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9805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337395" y="1326016"/>
            <a:ext cx="6330949" cy="2531994"/>
            <a:chOff x="1314451" y="1579235"/>
            <a:chExt cx="6330949" cy="2531994"/>
          </a:xfrm>
        </p:grpSpPr>
        <p:sp>
          <p:nvSpPr>
            <p:cNvPr id="41" name="Freeform 4"/>
            <p:cNvSpPr>
              <a:spLocks/>
            </p:cNvSpPr>
            <p:nvPr/>
          </p:nvSpPr>
          <p:spPr bwMode="gray">
            <a:xfrm>
              <a:off x="1382713" y="1868092"/>
              <a:ext cx="1022350" cy="135731"/>
            </a:xfrm>
            <a:custGeom>
              <a:avLst/>
              <a:gdLst>
                <a:gd name="T0" fmla="*/ 1270 w 1120"/>
                <a:gd name="T1" fmla="*/ 190 h 252"/>
                <a:gd name="T2" fmla="*/ 1265 w 1120"/>
                <a:gd name="T3" fmla="*/ 188 h 252"/>
                <a:gd name="T4" fmla="*/ 1247 w 1120"/>
                <a:gd name="T5" fmla="*/ 185 h 252"/>
                <a:gd name="T6" fmla="*/ 1218 w 1120"/>
                <a:gd name="T7" fmla="*/ 181 h 252"/>
                <a:gd name="T8" fmla="*/ 1177 w 1120"/>
                <a:gd name="T9" fmla="*/ 175 h 252"/>
                <a:gd name="T10" fmla="*/ 1125 w 1120"/>
                <a:gd name="T11" fmla="*/ 167 h 252"/>
                <a:gd name="T12" fmla="*/ 1064 w 1120"/>
                <a:gd name="T13" fmla="*/ 160 h 252"/>
                <a:gd name="T14" fmla="*/ 993 w 1120"/>
                <a:gd name="T15" fmla="*/ 154 h 252"/>
                <a:gd name="T16" fmla="*/ 914 w 1120"/>
                <a:gd name="T17" fmla="*/ 148 h 252"/>
                <a:gd name="T18" fmla="*/ 828 w 1120"/>
                <a:gd name="T19" fmla="*/ 143 h 252"/>
                <a:gd name="T20" fmla="*/ 733 w 1120"/>
                <a:gd name="T21" fmla="*/ 139 h 252"/>
                <a:gd name="T22" fmla="*/ 630 w 1120"/>
                <a:gd name="T23" fmla="*/ 139 h 252"/>
                <a:gd name="T24" fmla="*/ 528 w 1120"/>
                <a:gd name="T25" fmla="*/ 139 h 252"/>
                <a:gd name="T26" fmla="*/ 435 w 1120"/>
                <a:gd name="T27" fmla="*/ 143 h 252"/>
                <a:gd name="T28" fmla="*/ 349 w 1120"/>
                <a:gd name="T29" fmla="*/ 148 h 252"/>
                <a:gd name="T30" fmla="*/ 270 w 1120"/>
                <a:gd name="T31" fmla="*/ 154 h 252"/>
                <a:gd name="T32" fmla="*/ 202 w 1120"/>
                <a:gd name="T33" fmla="*/ 160 h 252"/>
                <a:gd name="T34" fmla="*/ 143 w 1120"/>
                <a:gd name="T35" fmla="*/ 167 h 252"/>
                <a:gd name="T36" fmla="*/ 93 w 1120"/>
                <a:gd name="T37" fmla="*/ 175 h 252"/>
                <a:gd name="T38" fmla="*/ 52 w 1120"/>
                <a:gd name="T39" fmla="*/ 181 h 252"/>
                <a:gd name="T40" fmla="*/ 23 w 1120"/>
                <a:gd name="T41" fmla="*/ 185 h 252"/>
                <a:gd name="T42" fmla="*/ 7 w 1120"/>
                <a:gd name="T43" fmla="*/ 188 h 252"/>
                <a:gd name="T44" fmla="*/ 0 w 1120"/>
                <a:gd name="T45" fmla="*/ 190 h 252"/>
                <a:gd name="T46" fmla="*/ 0 w 1120"/>
                <a:gd name="T47" fmla="*/ 47 h 252"/>
                <a:gd name="T48" fmla="*/ 635 w 1120"/>
                <a:gd name="T49" fmla="*/ 0 h 252"/>
                <a:gd name="T50" fmla="*/ 1270 w 1120"/>
                <a:gd name="T51" fmla="*/ 47 h 252"/>
                <a:gd name="T52" fmla="*/ 1270 w 1120"/>
                <a:gd name="T53" fmla="*/ 190 h 252"/>
                <a:gd name="T54" fmla="*/ 1270 w 1120"/>
                <a:gd name="T55" fmla="*/ 190 h 252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1120"/>
                <a:gd name="T85" fmla="*/ 0 h 252"/>
                <a:gd name="T86" fmla="*/ 1120 w 1120"/>
                <a:gd name="T87" fmla="*/ 252 h 252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1120" h="252">
                  <a:moveTo>
                    <a:pt x="1120" y="252"/>
                  </a:moveTo>
                  <a:lnTo>
                    <a:pt x="1116" y="250"/>
                  </a:lnTo>
                  <a:lnTo>
                    <a:pt x="1100" y="246"/>
                  </a:lnTo>
                  <a:lnTo>
                    <a:pt x="1074" y="240"/>
                  </a:lnTo>
                  <a:lnTo>
                    <a:pt x="1038" y="232"/>
                  </a:lnTo>
                  <a:lnTo>
                    <a:pt x="992" y="222"/>
                  </a:lnTo>
                  <a:lnTo>
                    <a:pt x="938" y="212"/>
                  </a:lnTo>
                  <a:lnTo>
                    <a:pt x="876" y="204"/>
                  </a:lnTo>
                  <a:lnTo>
                    <a:pt x="806" y="196"/>
                  </a:lnTo>
                  <a:lnTo>
                    <a:pt x="730" y="190"/>
                  </a:lnTo>
                  <a:lnTo>
                    <a:pt x="646" y="184"/>
                  </a:lnTo>
                  <a:lnTo>
                    <a:pt x="556" y="184"/>
                  </a:lnTo>
                  <a:lnTo>
                    <a:pt x="466" y="184"/>
                  </a:lnTo>
                  <a:lnTo>
                    <a:pt x="384" y="190"/>
                  </a:lnTo>
                  <a:lnTo>
                    <a:pt x="308" y="196"/>
                  </a:lnTo>
                  <a:lnTo>
                    <a:pt x="238" y="204"/>
                  </a:lnTo>
                  <a:lnTo>
                    <a:pt x="178" y="212"/>
                  </a:lnTo>
                  <a:lnTo>
                    <a:pt x="126" y="222"/>
                  </a:lnTo>
                  <a:lnTo>
                    <a:pt x="82" y="232"/>
                  </a:lnTo>
                  <a:lnTo>
                    <a:pt x="46" y="240"/>
                  </a:lnTo>
                  <a:lnTo>
                    <a:pt x="20" y="246"/>
                  </a:lnTo>
                  <a:lnTo>
                    <a:pt x="6" y="250"/>
                  </a:lnTo>
                  <a:lnTo>
                    <a:pt x="0" y="252"/>
                  </a:lnTo>
                  <a:lnTo>
                    <a:pt x="0" y="62"/>
                  </a:lnTo>
                  <a:lnTo>
                    <a:pt x="560" y="0"/>
                  </a:lnTo>
                  <a:lnTo>
                    <a:pt x="1120" y="62"/>
                  </a:lnTo>
                  <a:lnTo>
                    <a:pt x="1120" y="25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42" name="Rectangle 5"/>
            <p:cNvSpPr>
              <a:spLocks noChangeArrowheads="1"/>
            </p:cNvSpPr>
            <p:nvPr/>
          </p:nvSpPr>
          <p:spPr bwMode="gray">
            <a:xfrm>
              <a:off x="1314451" y="1628775"/>
              <a:ext cx="1158875" cy="282179"/>
            </a:xfrm>
            <a:prstGeom prst="rect">
              <a:avLst/>
            </a:prstGeom>
            <a:solidFill>
              <a:srgbClr val="00B0F0"/>
            </a:solidFill>
            <a:ln>
              <a:noFill/>
              <a:headEnd/>
              <a:tailEnd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入站</a:t>
              </a:r>
              <a:endParaRPr lang="en-US" altLang="zh-CN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43" name="Freeform 4"/>
            <p:cNvSpPr>
              <a:spLocks/>
            </p:cNvSpPr>
            <p:nvPr/>
          </p:nvSpPr>
          <p:spPr bwMode="gray">
            <a:xfrm>
              <a:off x="1382713" y="2570560"/>
              <a:ext cx="1022350" cy="135731"/>
            </a:xfrm>
            <a:custGeom>
              <a:avLst/>
              <a:gdLst>
                <a:gd name="T0" fmla="*/ 1270 w 1120"/>
                <a:gd name="T1" fmla="*/ 190 h 252"/>
                <a:gd name="T2" fmla="*/ 1265 w 1120"/>
                <a:gd name="T3" fmla="*/ 188 h 252"/>
                <a:gd name="T4" fmla="*/ 1247 w 1120"/>
                <a:gd name="T5" fmla="*/ 185 h 252"/>
                <a:gd name="T6" fmla="*/ 1218 w 1120"/>
                <a:gd name="T7" fmla="*/ 181 h 252"/>
                <a:gd name="T8" fmla="*/ 1177 w 1120"/>
                <a:gd name="T9" fmla="*/ 175 h 252"/>
                <a:gd name="T10" fmla="*/ 1125 w 1120"/>
                <a:gd name="T11" fmla="*/ 167 h 252"/>
                <a:gd name="T12" fmla="*/ 1064 w 1120"/>
                <a:gd name="T13" fmla="*/ 160 h 252"/>
                <a:gd name="T14" fmla="*/ 993 w 1120"/>
                <a:gd name="T15" fmla="*/ 154 h 252"/>
                <a:gd name="T16" fmla="*/ 914 w 1120"/>
                <a:gd name="T17" fmla="*/ 148 h 252"/>
                <a:gd name="T18" fmla="*/ 828 w 1120"/>
                <a:gd name="T19" fmla="*/ 143 h 252"/>
                <a:gd name="T20" fmla="*/ 733 w 1120"/>
                <a:gd name="T21" fmla="*/ 139 h 252"/>
                <a:gd name="T22" fmla="*/ 630 w 1120"/>
                <a:gd name="T23" fmla="*/ 139 h 252"/>
                <a:gd name="T24" fmla="*/ 528 w 1120"/>
                <a:gd name="T25" fmla="*/ 139 h 252"/>
                <a:gd name="T26" fmla="*/ 435 w 1120"/>
                <a:gd name="T27" fmla="*/ 143 h 252"/>
                <a:gd name="T28" fmla="*/ 349 w 1120"/>
                <a:gd name="T29" fmla="*/ 148 h 252"/>
                <a:gd name="T30" fmla="*/ 270 w 1120"/>
                <a:gd name="T31" fmla="*/ 154 h 252"/>
                <a:gd name="T32" fmla="*/ 202 w 1120"/>
                <a:gd name="T33" fmla="*/ 160 h 252"/>
                <a:gd name="T34" fmla="*/ 143 w 1120"/>
                <a:gd name="T35" fmla="*/ 167 h 252"/>
                <a:gd name="T36" fmla="*/ 93 w 1120"/>
                <a:gd name="T37" fmla="*/ 175 h 252"/>
                <a:gd name="T38" fmla="*/ 52 w 1120"/>
                <a:gd name="T39" fmla="*/ 181 h 252"/>
                <a:gd name="T40" fmla="*/ 23 w 1120"/>
                <a:gd name="T41" fmla="*/ 185 h 252"/>
                <a:gd name="T42" fmla="*/ 7 w 1120"/>
                <a:gd name="T43" fmla="*/ 188 h 252"/>
                <a:gd name="T44" fmla="*/ 0 w 1120"/>
                <a:gd name="T45" fmla="*/ 190 h 252"/>
                <a:gd name="T46" fmla="*/ 0 w 1120"/>
                <a:gd name="T47" fmla="*/ 47 h 252"/>
                <a:gd name="T48" fmla="*/ 635 w 1120"/>
                <a:gd name="T49" fmla="*/ 0 h 252"/>
                <a:gd name="T50" fmla="*/ 1270 w 1120"/>
                <a:gd name="T51" fmla="*/ 47 h 252"/>
                <a:gd name="T52" fmla="*/ 1270 w 1120"/>
                <a:gd name="T53" fmla="*/ 190 h 252"/>
                <a:gd name="T54" fmla="*/ 1270 w 1120"/>
                <a:gd name="T55" fmla="*/ 190 h 252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1120"/>
                <a:gd name="T85" fmla="*/ 0 h 252"/>
                <a:gd name="T86" fmla="*/ 1120 w 1120"/>
                <a:gd name="T87" fmla="*/ 252 h 252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1120" h="252">
                  <a:moveTo>
                    <a:pt x="1120" y="252"/>
                  </a:moveTo>
                  <a:lnTo>
                    <a:pt x="1116" y="250"/>
                  </a:lnTo>
                  <a:lnTo>
                    <a:pt x="1100" y="246"/>
                  </a:lnTo>
                  <a:lnTo>
                    <a:pt x="1074" y="240"/>
                  </a:lnTo>
                  <a:lnTo>
                    <a:pt x="1038" y="232"/>
                  </a:lnTo>
                  <a:lnTo>
                    <a:pt x="992" y="222"/>
                  </a:lnTo>
                  <a:lnTo>
                    <a:pt x="938" y="212"/>
                  </a:lnTo>
                  <a:lnTo>
                    <a:pt x="876" y="204"/>
                  </a:lnTo>
                  <a:lnTo>
                    <a:pt x="806" y="196"/>
                  </a:lnTo>
                  <a:lnTo>
                    <a:pt x="730" y="190"/>
                  </a:lnTo>
                  <a:lnTo>
                    <a:pt x="646" y="184"/>
                  </a:lnTo>
                  <a:lnTo>
                    <a:pt x="556" y="184"/>
                  </a:lnTo>
                  <a:lnTo>
                    <a:pt x="466" y="184"/>
                  </a:lnTo>
                  <a:lnTo>
                    <a:pt x="384" y="190"/>
                  </a:lnTo>
                  <a:lnTo>
                    <a:pt x="308" y="196"/>
                  </a:lnTo>
                  <a:lnTo>
                    <a:pt x="238" y="204"/>
                  </a:lnTo>
                  <a:lnTo>
                    <a:pt x="178" y="212"/>
                  </a:lnTo>
                  <a:lnTo>
                    <a:pt x="126" y="222"/>
                  </a:lnTo>
                  <a:lnTo>
                    <a:pt x="82" y="232"/>
                  </a:lnTo>
                  <a:lnTo>
                    <a:pt x="46" y="240"/>
                  </a:lnTo>
                  <a:lnTo>
                    <a:pt x="20" y="246"/>
                  </a:lnTo>
                  <a:lnTo>
                    <a:pt x="6" y="250"/>
                  </a:lnTo>
                  <a:lnTo>
                    <a:pt x="0" y="252"/>
                  </a:lnTo>
                  <a:lnTo>
                    <a:pt x="0" y="62"/>
                  </a:lnTo>
                  <a:lnTo>
                    <a:pt x="560" y="0"/>
                  </a:lnTo>
                  <a:lnTo>
                    <a:pt x="1120" y="62"/>
                  </a:lnTo>
                  <a:lnTo>
                    <a:pt x="1120" y="25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44" name="Rectangle 5"/>
            <p:cNvSpPr>
              <a:spLocks noChangeArrowheads="1"/>
            </p:cNvSpPr>
            <p:nvPr/>
          </p:nvSpPr>
          <p:spPr bwMode="gray">
            <a:xfrm>
              <a:off x="1314451" y="2331244"/>
              <a:ext cx="1158875" cy="282179"/>
            </a:xfrm>
            <a:prstGeom prst="rect">
              <a:avLst/>
            </a:prstGeom>
            <a:solidFill>
              <a:srgbClr val="00B0F0"/>
            </a:solidFill>
            <a:ln>
              <a:noFill/>
              <a:headEnd/>
              <a:tailEnd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筛选</a:t>
              </a:r>
              <a:endParaRPr lang="en-US" altLang="zh-CN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45" name="Freeform 4"/>
            <p:cNvSpPr>
              <a:spLocks/>
            </p:cNvSpPr>
            <p:nvPr/>
          </p:nvSpPr>
          <p:spPr bwMode="gray">
            <a:xfrm>
              <a:off x="1382713" y="3271838"/>
              <a:ext cx="1022350" cy="136922"/>
            </a:xfrm>
            <a:custGeom>
              <a:avLst/>
              <a:gdLst>
                <a:gd name="T0" fmla="*/ 1270 w 1120"/>
                <a:gd name="T1" fmla="*/ 190 h 252"/>
                <a:gd name="T2" fmla="*/ 1265 w 1120"/>
                <a:gd name="T3" fmla="*/ 188 h 252"/>
                <a:gd name="T4" fmla="*/ 1247 w 1120"/>
                <a:gd name="T5" fmla="*/ 185 h 252"/>
                <a:gd name="T6" fmla="*/ 1218 w 1120"/>
                <a:gd name="T7" fmla="*/ 181 h 252"/>
                <a:gd name="T8" fmla="*/ 1177 w 1120"/>
                <a:gd name="T9" fmla="*/ 175 h 252"/>
                <a:gd name="T10" fmla="*/ 1125 w 1120"/>
                <a:gd name="T11" fmla="*/ 167 h 252"/>
                <a:gd name="T12" fmla="*/ 1064 w 1120"/>
                <a:gd name="T13" fmla="*/ 160 h 252"/>
                <a:gd name="T14" fmla="*/ 993 w 1120"/>
                <a:gd name="T15" fmla="*/ 154 h 252"/>
                <a:gd name="T16" fmla="*/ 914 w 1120"/>
                <a:gd name="T17" fmla="*/ 148 h 252"/>
                <a:gd name="T18" fmla="*/ 828 w 1120"/>
                <a:gd name="T19" fmla="*/ 143 h 252"/>
                <a:gd name="T20" fmla="*/ 733 w 1120"/>
                <a:gd name="T21" fmla="*/ 139 h 252"/>
                <a:gd name="T22" fmla="*/ 630 w 1120"/>
                <a:gd name="T23" fmla="*/ 139 h 252"/>
                <a:gd name="T24" fmla="*/ 528 w 1120"/>
                <a:gd name="T25" fmla="*/ 139 h 252"/>
                <a:gd name="T26" fmla="*/ 435 w 1120"/>
                <a:gd name="T27" fmla="*/ 143 h 252"/>
                <a:gd name="T28" fmla="*/ 349 w 1120"/>
                <a:gd name="T29" fmla="*/ 148 h 252"/>
                <a:gd name="T30" fmla="*/ 270 w 1120"/>
                <a:gd name="T31" fmla="*/ 154 h 252"/>
                <a:gd name="T32" fmla="*/ 202 w 1120"/>
                <a:gd name="T33" fmla="*/ 160 h 252"/>
                <a:gd name="T34" fmla="*/ 143 w 1120"/>
                <a:gd name="T35" fmla="*/ 167 h 252"/>
                <a:gd name="T36" fmla="*/ 93 w 1120"/>
                <a:gd name="T37" fmla="*/ 175 h 252"/>
                <a:gd name="T38" fmla="*/ 52 w 1120"/>
                <a:gd name="T39" fmla="*/ 181 h 252"/>
                <a:gd name="T40" fmla="*/ 23 w 1120"/>
                <a:gd name="T41" fmla="*/ 185 h 252"/>
                <a:gd name="T42" fmla="*/ 7 w 1120"/>
                <a:gd name="T43" fmla="*/ 188 h 252"/>
                <a:gd name="T44" fmla="*/ 0 w 1120"/>
                <a:gd name="T45" fmla="*/ 190 h 252"/>
                <a:gd name="T46" fmla="*/ 0 w 1120"/>
                <a:gd name="T47" fmla="*/ 47 h 252"/>
                <a:gd name="T48" fmla="*/ 635 w 1120"/>
                <a:gd name="T49" fmla="*/ 0 h 252"/>
                <a:gd name="T50" fmla="*/ 1270 w 1120"/>
                <a:gd name="T51" fmla="*/ 47 h 252"/>
                <a:gd name="T52" fmla="*/ 1270 w 1120"/>
                <a:gd name="T53" fmla="*/ 190 h 252"/>
                <a:gd name="T54" fmla="*/ 1270 w 1120"/>
                <a:gd name="T55" fmla="*/ 190 h 252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1120"/>
                <a:gd name="T85" fmla="*/ 0 h 252"/>
                <a:gd name="T86" fmla="*/ 1120 w 1120"/>
                <a:gd name="T87" fmla="*/ 252 h 252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1120" h="252">
                  <a:moveTo>
                    <a:pt x="1120" y="252"/>
                  </a:moveTo>
                  <a:lnTo>
                    <a:pt x="1116" y="250"/>
                  </a:lnTo>
                  <a:lnTo>
                    <a:pt x="1100" y="246"/>
                  </a:lnTo>
                  <a:lnTo>
                    <a:pt x="1074" y="240"/>
                  </a:lnTo>
                  <a:lnTo>
                    <a:pt x="1038" y="232"/>
                  </a:lnTo>
                  <a:lnTo>
                    <a:pt x="992" y="222"/>
                  </a:lnTo>
                  <a:lnTo>
                    <a:pt x="938" y="212"/>
                  </a:lnTo>
                  <a:lnTo>
                    <a:pt x="876" y="204"/>
                  </a:lnTo>
                  <a:lnTo>
                    <a:pt x="806" y="196"/>
                  </a:lnTo>
                  <a:lnTo>
                    <a:pt x="730" y="190"/>
                  </a:lnTo>
                  <a:lnTo>
                    <a:pt x="646" y="184"/>
                  </a:lnTo>
                  <a:lnTo>
                    <a:pt x="556" y="184"/>
                  </a:lnTo>
                  <a:lnTo>
                    <a:pt x="466" y="184"/>
                  </a:lnTo>
                  <a:lnTo>
                    <a:pt x="384" y="190"/>
                  </a:lnTo>
                  <a:lnTo>
                    <a:pt x="308" y="196"/>
                  </a:lnTo>
                  <a:lnTo>
                    <a:pt x="238" y="204"/>
                  </a:lnTo>
                  <a:lnTo>
                    <a:pt x="178" y="212"/>
                  </a:lnTo>
                  <a:lnTo>
                    <a:pt x="126" y="222"/>
                  </a:lnTo>
                  <a:lnTo>
                    <a:pt x="82" y="232"/>
                  </a:lnTo>
                  <a:lnTo>
                    <a:pt x="46" y="240"/>
                  </a:lnTo>
                  <a:lnTo>
                    <a:pt x="20" y="246"/>
                  </a:lnTo>
                  <a:lnTo>
                    <a:pt x="6" y="250"/>
                  </a:lnTo>
                  <a:lnTo>
                    <a:pt x="0" y="252"/>
                  </a:lnTo>
                  <a:lnTo>
                    <a:pt x="0" y="62"/>
                  </a:lnTo>
                  <a:lnTo>
                    <a:pt x="560" y="0"/>
                  </a:lnTo>
                  <a:lnTo>
                    <a:pt x="1120" y="62"/>
                  </a:lnTo>
                  <a:lnTo>
                    <a:pt x="1120" y="25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46" name="Rectangle 5"/>
            <p:cNvSpPr>
              <a:spLocks noChangeArrowheads="1"/>
            </p:cNvSpPr>
            <p:nvPr/>
          </p:nvSpPr>
          <p:spPr bwMode="gray">
            <a:xfrm>
              <a:off x="1314451" y="3033712"/>
              <a:ext cx="1158875" cy="280988"/>
            </a:xfrm>
            <a:prstGeom prst="rect">
              <a:avLst/>
            </a:prstGeom>
            <a:solidFill>
              <a:srgbClr val="00B0F0"/>
            </a:solidFill>
            <a:ln>
              <a:noFill/>
              <a:headEnd/>
              <a:tailEnd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结算</a:t>
              </a:r>
              <a:endParaRPr lang="en-US" altLang="zh-CN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47" name="Freeform 4"/>
            <p:cNvSpPr>
              <a:spLocks/>
            </p:cNvSpPr>
            <p:nvPr/>
          </p:nvSpPr>
          <p:spPr bwMode="gray">
            <a:xfrm>
              <a:off x="1382713" y="3974307"/>
              <a:ext cx="1022350" cy="136922"/>
            </a:xfrm>
            <a:custGeom>
              <a:avLst/>
              <a:gdLst>
                <a:gd name="T0" fmla="*/ 1270 w 1120"/>
                <a:gd name="T1" fmla="*/ 190 h 252"/>
                <a:gd name="T2" fmla="*/ 1265 w 1120"/>
                <a:gd name="T3" fmla="*/ 188 h 252"/>
                <a:gd name="T4" fmla="*/ 1247 w 1120"/>
                <a:gd name="T5" fmla="*/ 185 h 252"/>
                <a:gd name="T6" fmla="*/ 1218 w 1120"/>
                <a:gd name="T7" fmla="*/ 181 h 252"/>
                <a:gd name="T8" fmla="*/ 1177 w 1120"/>
                <a:gd name="T9" fmla="*/ 175 h 252"/>
                <a:gd name="T10" fmla="*/ 1125 w 1120"/>
                <a:gd name="T11" fmla="*/ 167 h 252"/>
                <a:gd name="T12" fmla="*/ 1064 w 1120"/>
                <a:gd name="T13" fmla="*/ 160 h 252"/>
                <a:gd name="T14" fmla="*/ 993 w 1120"/>
                <a:gd name="T15" fmla="*/ 154 h 252"/>
                <a:gd name="T16" fmla="*/ 914 w 1120"/>
                <a:gd name="T17" fmla="*/ 148 h 252"/>
                <a:gd name="T18" fmla="*/ 828 w 1120"/>
                <a:gd name="T19" fmla="*/ 143 h 252"/>
                <a:gd name="T20" fmla="*/ 733 w 1120"/>
                <a:gd name="T21" fmla="*/ 139 h 252"/>
                <a:gd name="T22" fmla="*/ 630 w 1120"/>
                <a:gd name="T23" fmla="*/ 139 h 252"/>
                <a:gd name="T24" fmla="*/ 528 w 1120"/>
                <a:gd name="T25" fmla="*/ 139 h 252"/>
                <a:gd name="T26" fmla="*/ 435 w 1120"/>
                <a:gd name="T27" fmla="*/ 143 h 252"/>
                <a:gd name="T28" fmla="*/ 349 w 1120"/>
                <a:gd name="T29" fmla="*/ 148 h 252"/>
                <a:gd name="T30" fmla="*/ 270 w 1120"/>
                <a:gd name="T31" fmla="*/ 154 h 252"/>
                <a:gd name="T32" fmla="*/ 202 w 1120"/>
                <a:gd name="T33" fmla="*/ 160 h 252"/>
                <a:gd name="T34" fmla="*/ 143 w 1120"/>
                <a:gd name="T35" fmla="*/ 167 h 252"/>
                <a:gd name="T36" fmla="*/ 93 w 1120"/>
                <a:gd name="T37" fmla="*/ 175 h 252"/>
                <a:gd name="T38" fmla="*/ 52 w 1120"/>
                <a:gd name="T39" fmla="*/ 181 h 252"/>
                <a:gd name="T40" fmla="*/ 23 w 1120"/>
                <a:gd name="T41" fmla="*/ 185 h 252"/>
                <a:gd name="T42" fmla="*/ 7 w 1120"/>
                <a:gd name="T43" fmla="*/ 188 h 252"/>
                <a:gd name="T44" fmla="*/ 0 w 1120"/>
                <a:gd name="T45" fmla="*/ 190 h 252"/>
                <a:gd name="T46" fmla="*/ 0 w 1120"/>
                <a:gd name="T47" fmla="*/ 47 h 252"/>
                <a:gd name="T48" fmla="*/ 635 w 1120"/>
                <a:gd name="T49" fmla="*/ 0 h 252"/>
                <a:gd name="T50" fmla="*/ 1270 w 1120"/>
                <a:gd name="T51" fmla="*/ 47 h 252"/>
                <a:gd name="T52" fmla="*/ 1270 w 1120"/>
                <a:gd name="T53" fmla="*/ 190 h 252"/>
                <a:gd name="T54" fmla="*/ 1270 w 1120"/>
                <a:gd name="T55" fmla="*/ 190 h 252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1120"/>
                <a:gd name="T85" fmla="*/ 0 h 252"/>
                <a:gd name="T86" fmla="*/ 1120 w 1120"/>
                <a:gd name="T87" fmla="*/ 252 h 252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1120" h="252">
                  <a:moveTo>
                    <a:pt x="1120" y="252"/>
                  </a:moveTo>
                  <a:lnTo>
                    <a:pt x="1116" y="250"/>
                  </a:lnTo>
                  <a:lnTo>
                    <a:pt x="1100" y="246"/>
                  </a:lnTo>
                  <a:lnTo>
                    <a:pt x="1074" y="240"/>
                  </a:lnTo>
                  <a:lnTo>
                    <a:pt x="1038" y="232"/>
                  </a:lnTo>
                  <a:lnTo>
                    <a:pt x="992" y="222"/>
                  </a:lnTo>
                  <a:lnTo>
                    <a:pt x="938" y="212"/>
                  </a:lnTo>
                  <a:lnTo>
                    <a:pt x="876" y="204"/>
                  </a:lnTo>
                  <a:lnTo>
                    <a:pt x="806" y="196"/>
                  </a:lnTo>
                  <a:lnTo>
                    <a:pt x="730" y="190"/>
                  </a:lnTo>
                  <a:lnTo>
                    <a:pt x="646" y="184"/>
                  </a:lnTo>
                  <a:lnTo>
                    <a:pt x="556" y="184"/>
                  </a:lnTo>
                  <a:lnTo>
                    <a:pt x="466" y="184"/>
                  </a:lnTo>
                  <a:lnTo>
                    <a:pt x="384" y="190"/>
                  </a:lnTo>
                  <a:lnTo>
                    <a:pt x="308" y="196"/>
                  </a:lnTo>
                  <a:lnTo>
                    <a:pt x="238" y="204"/>
                  </a:lnTo>
                  <a:lnTo>
                    <a:pt x="178" y="212"/>
                  </a:lnTo>
                  <a:lnTo>
                    <a:pt x="126" y="222"/>
                  </a:lnTo>
                  <a:lnTo>
                    <a:pt x="82" y="232"/>
                  </a:lnTo>
                  <a:lnTo>
                    <a:pt x="46" y="240"/>
                  </a:lnTo>
                  <a:lnTo>
                    <a:pt x="20" y="246"/>
                  </a:lnTo>
                  <a:lnTo>
                    <a:pt x="6" y="250"/>
                  </a:lnTo>
                  <a:lnTo>
                    <a:pt x="0" y="252"/>
                  </a:lnTo>
                  <a:lnTo>
                    <a:pt x="0" y="62"/>
                  </a:lnTo>
                  <a:lnTo>
                    <a:pt x="560" y="0"/>
                  </a:lnTo>
                  <a:lnTo>
                    <a:pt x="1120" y="62"/>
                  </a:lnTo>
                  <a:lnTo>
                    <a:pt x="1120" y="25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48" name="Rectangle 5"/>
            <p:cNvSpPr>
              <a:spLocks noChangeArrowheads="1"/>
            </p:cNvSpPr>
            <p:nvPr/>
          </p:nvSpPr>
          <p:spPr bwMode="gray">
            <a:xfrm>
              <a:off x="1314451" y="3734991"/>
              <a:ext cx="1158875" cy="282178"/>
            </a:xfrm>
            <a:prstGeom prst="rect">
              <a:avLst/>
            </a:prstGeom>
            <a:solidFill>
              <a:srgbClr val="00B0F0"/>
            </a:solidFill>
            <a:ln>
              <a:noFill/>
              <a:headEnd/>
              <a:tailEnd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下载</a:t>
              </a:r>
              <a:endParaRPr lang="en-US" altLang="zh-CN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cxnSp>
          <p:nvCxnSpPr>
            <p:cNvPr id="49" name="直接连接符 48"/>
            <p:cNvCxnSpPr>
              <a:stCxn id="42" idx="2"/>
              <a:endCxn id="44" idx="0"/>
            </p:cNvCxnSpPr>
            <p:nvPr/>
          </p:nvCxnSpPr>
          <p:spPr>
            <a:xfrm>
              <a:off x="1893888" y="1910954"/>
              <a:ext cx="0" cy="420290"/>
            </a:xfrm>
            <a:prstGeom prst="line">
              <a:avLst/>
            </a:prstGeom>
            <a:ln w="12700">
              <a:solidFill>
                <a:srgbClr val="00B0F0"/>
              </a:solidFill>
              <a:prstDash val="dash"/>
              <a:tailEnd type="stealth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>
              <a:stCxn id="44" idx="2"/>
              <a:endCxn id="46" idx="0"/>
            </p:cNvCxnSpPr>
            <p:nvPr/>
          </p:nvCxnSpPr>
          <p:spPr>
            <a:xfrm>
              <a:off x="1893888" y="2613423"/>
              <a:ext cx="0" cy="420290"/>
            </a:xfrm>
            <a:prstGeom prst="line">
              <a:avLst/>
            </a:prstGeom>
            <a:ln w="12700">
              <a:solidFill>
                <a:srgbClr val="00B0F0"/>
              </a:solidFill>
              <a:prstDash val="dash"/>
              <a:tailEnd type="stealth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>
              <a:stCxn id="46" idx="2"/>
              <a:endCxn id="48" idx="0"/>
            </p:cNvCxnSpPr>
            <p:nvPr/>
          </p:nvCxnSpPr>
          <p:spPr>
            <a:xfrm>
              <a:off x="1893888" y="3314700"/>
              <a:ext cx="0" cy="420291"/>
            </a:xfrm>
            <a:prstGeom prst="line">
              <a:avLst/>
            </a:prstGeom>
            <a:ln w="12700">
              <a:solidFill>
                <a:srgbClr val="00B0F0"/>
              </a:solidFill>
              <a:prstDash val="dash"/>
              <a:tailEnd type="stealth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52" name="矩形 51"/>
            <p:cNvSpPr/>
            <p:nvPr/>
          </p:nvSpPr>
          <p:spPr>
            <a:xfrm>
              <a:off x="2541588" y="1579235"/>
              <a:ext cx="5103812" cy="38125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进入</a:t>
              </a:r>
              <a:r>
                <a:rPr lang="en-US" altLang="zh-CN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www.yanj.cn</a:t>
              </a:r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，注册并启用账号</a:t>
              </a:r>
              <a:endPara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541588" y="2266122"/>
              <a:ext cx="5103812" cy="41242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130000"/>
                </a:lnSpc>
                <a:defRPr/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根据自己的</a:t>
              </a:r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需求，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在网站中筛选商品加入购物车</a:t>
              </a:r>
            </a:p>
          </p:txBody>
        </p:sp>
        <p:sp>
          <p:nvSpPr>
            <p:cNvPr id="54" name="矩形 53"/>
            <p:cNvSpPr/>
            <p:nvPr/>
          </p:nvSpPr>
          <p:spPr>
            <a:xfrm>
              <a:off x="2541588" y="2983577"/>
              <a:ext cx="5103812" cy="38125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130000"/>
                </a:lnSpc>
                <a:defRPr/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完成选购后，前往购物车结算付款</a:t>
              </a:r>
            </a:p>
          </p:txBody>
        </p:sp>
        <p:sp>
          <p:nvSpPr>
            <p:cNvPr id="55" name="矩形 54"/>
            <p:cNvSpPr/>
            <p:nvPr/>
          </p:nvSpPr>
          <p:spPr>
            <a:xfrm>
              <a:off x="2541588" y="3669869"/>
              <a:ext cx="5103812" cy="41242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130000"/>
                </a:lnSpc>
                <a:defRPr/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在我的演界中，找到购买的商品下载，</a:t>
              </a:r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完成此次购物</a:t>
              </a:r>
              <a:endPara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484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44" name="Picture 4" descr="c:\DOCUME~1\mypc\APPLIC~1\360se6\USERDA~1\Temp\213291~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288978" y="937927"/>
            <a:ext cx="5222956" cy="3483670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c:\DOCUME~1\mypc\APPLIC~1\360se6\USERDA~1\Temp\213291~1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89578" y="937927"/>
            <a:ext cx="1338806" cy="892972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c:\DOCUME~1\mypc\APPLIC~1\360se6\USERDA~1\Temp\213291~1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89578" y="1995686"/>
            <a:ext cx="1338806" cy="892972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c:\DOCUME~1\mypc\APPLIC~1\360se6\USERDA~1\Temp\213291~1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89578" y="3003798"/>
            <a:ext cx="1338806" cy="892972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c:\DOCUME~1\mypc\APPLIC~1\360se6\USERDA~1\Temp\213291~1.JPG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89578" y="4046706"/>
            <a:ext cx="1338806" cy="374891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384382" y="2598171"/>
            <a:ext cx="5032148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图片资源来自网络，此处仅作为展示示例，使用者请自行配图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48502" y="1230524"/>
            <a:ext cx="1620957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图片资源来自网络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58509" y="2294166"/>
            <a:ext cx="1800493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此处仅作为展示示例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548276" y="3296395"/>
            <a:ext cx="1620957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使用者请自行配图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548502" y="4050428"/>
            <a:ext cx="1620957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使用者请自行配图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576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2" name="图表 1"/>
          <p:cNvGraphicFramePr/>
          <p:nvPr>
            <p:extLst>
              <p:ext uri="{D42A27DB-BD31-4B8C-83A1-F6EECF244321}">
                <p14:modId xmlns:p14="http://schemas.microsoft.com/office/powerpoint/2010/main" val="2365748422"/>
              </p:ext>
            </p:extLst>
          </p:nvPr>
        </p:nvGraphicFramePr>
        <p:xfrm>
          <a:off x="1187624" y="915566"/>
          <a:ext cx="6840760" cy="3589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6121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文本框 24"/>
          <p:cNvSpPr txBox="1"/>
          <p:nvPr/>
        </p:nvSpPr>
        <p:spPr>
          <a:xfrm>
            <a:off x="1187624" y="1618754"/>
            <a:ext cx="3240360" cy="2663715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中国首家演示设计交易平台，基于演示设计的一站式在线演示、素材销售、服务交易系统。诞生于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年，由中国专业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设计领跑者上海锐普广告有限公司整合锐普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论坛、锐普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商城、锐普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市场等资源组建成立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87624" y="914212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</a:t>
            </a:r>
            <a:r>
              <a:rPr lang="zh-CN" altLang="en-US" sz="28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</a:t>
            </a:r>
            <a:endParaRPr lang="zh-CN" altLang="en-US" sz="2800" dirty="0"/>
          </a:p>
        </p:txBody>
      </p:sp>
      <p:sp>
        <p:nvSpPr>
          <p:cNvPr id="10" name="文本框 24"/>
          <p:cNvSpPr txBox="1"/>
          <p:nvPr/>
        </p:nvSpPr>
        <p:spPr>
          <a:xfrm>
            <a:off x="4716016" y="1618754"/>
            <a:ext cx="3240360" cy="2663715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中国首家演示设计交易平台，基于演示设计的一站式在线演示、素材销售、服务交易系统。诞生于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年，由中国专业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设计领跑者上海锐普广告有限公司整合锐普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论坛、锐普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商城、锐普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市场等资源组建成立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274507" y="1539032"/>
            <a:ext cx="1497293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18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2335315" y="126115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过渡页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114417" y="1261150"/>
            <a:ext cx="2915166" cy="523220"/>
            <a:chOff x="2195736" y="1261150"/>
            <a:chExt cx="2915166" cy="523220"/>
          </a:xfrm>
        </p:grpSpPr>
        <p:sp>
          <p:nvSpPr>
            <p:cNvPr id="2" name="TextBox 1"/>
            <p:cNvSpPr txBox="1"/>
            <p:nvPr/>
          </p:nvSpPr>
          <p:spPr>
            <a:xfrm>
              <a:off x="2771800" y="126115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95736" y="126115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01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114417" y="2058057"/>
            <a:ext cx="2915166" cy="523220"/>
            <a:chOff x="2195736" y="2058057"/>
            <a:chExt cx="2915166" cy="523220"/>
          </a:xfrm>
        </p:grpSpPr>
        <p:sp>
          <p:nvSpPr>
            <p:cNvPr id="16" name="TextBox 15"/>
            <p:cNvSpPr txBox="1"/>
            <p:nvPr/>
          </p:nvSpPr>
          <p:spPr>
            <a:xfrm>
              <a:off x="2771800" y="2058057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195736" y="2058057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02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114417" y="2854964"/>
            <a:ext cx="2915166" cy="523220"/>
            <a:chOff x="2195736" y="2854964"/>
            <a:chExt cx="2915166" cy="523220"/>
          </a:xfrm>
        </p:grpSpPr>
        <p:sp>
          <p:nvSpPr>
            <p:cNvPr id="17" name="TextBox 16"/>
            <p:cNvSpPr txBox="1"/>
            <p:nvPr/>
          </p:nvSpPr>
          <p:spPr>
            <a:xfrm>
              <a:off x="2771800" y="285496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95736" y="2854964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Th" pitchFamily="2" charset="0"/>
                  <a:ea typeface="Roboto Th" pitchFamily="2" charset="0"/>
                </a:rPr>
                <a:t>03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114417" y="3651870"/>
            <a:ext cx="2915166" cy="523220"/>
            <a:chOff x="2195736" y="3651870"/>
            <a:chExt cx="2915166" cy="523220"/>
          </a:xfrm>
        </p:grpSpPr>
        <p:sp>
          <p:nvSpPr>
            <p:cNvPr id="18" name="TextBox 17"/>
            <p:cNvSpPr txBox="1"/>
            <p:nvPr/>
          </p:nvSpPr>
          <p:spPr>
            <a:xfrm>
              <a:off x="2771800" y="365187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95736" y="365187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04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>
            <a:off x="2335315" y="2058057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35315" y="2854964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335315" y="365187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 rot="7200000">
            <a:off x="2091661" y="3099823"/>
            <a:ext cx="874986" cy="434480"/>
          </a:xfrm>
          <a:custGeom>
            <a:avLst/>
            <a:gdLst/>
            <a:ahLst/>
            <a:cxnLst/>
            <a:rect l="l" t="t" r="r" b="b"/>
            <a:pathLst>
              <a:path w="1053698" h="523220">
                <a:moveTo>
                  <a:pt x="261610" y="71483"/>
                </a:moveTo>
                <a:cubicBezTo>
                  <a:pt x="156606" y="71483"/>
                  <a:pt x="71483" y="156606"/>
                  <a:pt x="71483" y="261610"/>
                </a:cubicBezTo>
                <a:cubicBezTo>
                  <a:pt x="71483" y="366614"/>
                  <a:pt x="156606" y="451737"/>
                  <a:pt x="261610" y="451737"/>
                </a:cubicBezTo>
                <a:cubicBezTo>
                  <a:pt x="366614" y="451737"/>
                  <a:pt x="451737" y="366614"/>
                  <a:pt x="451737" y="261610"/>
                </a:cubicBezTo>
                <a:cubicBezTo>
                  <a:pt x="451737" y="156606"/>
                  <a:pt x="366614" y="71483"/>
                  <a:pt x="261610" y="71483"/>
                </a:cubicBezTo>
                <a:close/>
                <a:moveTo>
                  <a:pt x="261610" y="0"/>
                </a:moveTo>
                <a:cubicBezTo>
                  <a:pt x="393824" y="0"/>
                  <a:pt x="503131" y="98080"/>
                  <a:pt x="519591" y="225610"/>
                </a:cubicBezTo>
                <a:lnTo>
                  <a:pt x="1017698" y="225610"/>
                </a:lnTo>
                <a:cubicBezTo>
                  <a:pt x="1037580" y="225610"/>
                  <a:pt x="1053698" y="241728"/>
                  <a:pt x="1053698" y="261610"/>
                </a:cubicBezTo>
                <a:cubicBezTo>
                  <a:pt x="1053698" y="281492"/>
                  <a:pt x="1037580" y="297610"/>
                  <a:pt x="1017698" y="297610"/>
                </a:cubicBezTo>
                <a:lnTo>
                  <a:pt x="519591" y="297610"/>
                </a:lnTo>
                <a:cubicBezTo>
                  <a:pt x="503131" y="425140"/>
                  <a:pt x="393824" y="523220"/>
                  <a:pt x="261610" y="523220"/>
                </a:cubicBezTo>
                <a:cubicBezTo>
                  <a:pt x="117127" y="523220"/>
                  <a:pt x="0" y="406093"/>
                  <a:pt x="0" y="261610"/>
                </a:cubicBezTo>
                <a:cubicBezTo>
                  <a:pt x="0" y="117127"/>
                  <a:pt x="117127" y="0"/>
                  <a:pt x="26161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18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284379" y="934698"/>
            <a:ext cx="6721475" cy="3557588"/>
            <a:chOff x="1184275" y="2232025"/>
            <a:chExt cx="6721475" cy="3557588"/>
          </a:xfrm>
        </p:grpSpPr>
        <p:sp>
          <p:nvSpPr>
            <p:cNvPr id="23" name="任意多边形 11"/>
            <p:cNvSpPr>
              <a:spLocks/>
            </p:cNvSpPr>
            <p:nvPr/>
          </p:nvSpPr>
          <p:spPr bwMode="auto">
            <a:xfrm>
              <a:off x="3851275" y="2881313"/>
              <a:ext cx="1238250" cy="1768475"/>
            </a:xfrm>
            <a:custGeom>
              <a:avLst/>
              <a:gdLst>
                <a:gd name="T0" fmla="*/ 5849773 w 585788"/>
                <a:gd name="T1" fmla="*/ 0 h 835990"/>
                <a:gd name="T2" fmla="*/ 11699538 w 585788"/>
                <a:gd name="T3" fmla="*/ 5828303 h 835990"/>
                <a:gd name="T4" fmla="*/ 10700477 w 585788"/>
                <a:gd name="T5" fmla="*/ 9086958 h 835990"/>
                <a:gd name="T6" fmla="*/ 10004229 w 585788"/>
                <a:gd name="T7" fmla="*/ 9927754 h 835990"/>
                <a:gd name="T8" fmla="*/ 9641293 w 585788"/>
                <a:gd name="T9" fmla="*/ 10473635 h 835990"/>
                <a:gd name="T10" fmla="*/ 9153808 w 585788"/>
                <a:gd name="T11" fmla="*/ 11339231 h 835990"/>
                <a:gd name="T12" fmla="*/ 8801734 w 585788"/>
                <a:gd name="T13" fmla="*/ 12320247 h 835990"/>
                <a:gd name="T14" fmla="*/ 8585074 w 585788"/>
                <a:gd name="T15" fmla="*/ 13532071 h 835990"/>
                <a:gd name="T16" fmla="*/ 8585074 w 585788"/>
                <a:gd name="T17" fmla="*/ 15522935 h 835990"/>
                <a:gd name="T18" fmla="*/ 8449659 w 585788"/>
                <a:gd name="T19" fmla="*/ 16503928 h 835990"/>
                <a:gd name="T20" fmla="*/ 8151754 w 585788"/>
                <a:gd name="T21" fmla="*/ 16734754 h 835990"/>
                <a:gd name="T22" fmla="*/ 3683195 w 585788"/>
                <a:gd name="T23" fmla="*/ 16734754 h 835990"/>
                <a:gd name="T24" fmla="*/ 3249875 w 585788"/>
                <a:gd name="T25" fmla="*/ 16330812 h 835990"/>
                <a:gd name="T26" fmla="*/ 3195710 w 585788"/>
                <a:gd name="T27" fmla="*/ 15436374 h 835990"/>
                <a:gd name="T28" fmla="*/ 3114461 w 585788"/>
                <a:gd name="T29" fmla="*/ 13532071 h 835990"/>
                <a:gd name="T30" fmla="*/ 2897805 w 585788"/>
                <a:gd name="T31" fmla="*/ 12320247 h 835990"/>
                <a:gd name="T32" fmla="*/ 2491580 w 585788"/>
                <a:gd name="T33" fmla="*/ 11108409 h 835990"/>
                <a:gd name="T34" fmla="*/ 1760359 w 585788"/>
                <a:gd name="T35" fmla="*/ 10069697 h 835990"/>
                <a:gd name="T36" fmla="*/ 1418749 w 585788"/>
                <a:gd name="T37" fmla="*/ 9593791 h 835990"/>
                <a:gd name="T38" fmla="*/ 999057 w 585788"/>
                <a:gd name="T39" fmla="*/ 9086958 h 835990"/>
                <a:gd name="T40" fmla="*/ 0 w 585788"/>
                <a:gd name="T41" fmla="*/ 5828303 h 835990"/>
                <a:gd name="T42" fmla="*/ 5849773 w 585788"/>
                <a:gd name="T43" fmla="*/ 0 h 83599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585788" h="835990">
                  <a:moveTo>
                    <a:pt x="292894" y="0"/>
                  </a:moveTo>
                  <a:cubicBezTo>
                    <a:pt x="454655" y="0"/>
                    <a:pt x="585788" y="130355"/>
                    <a:pt x="585788" y="291155"/>
                  </a:cubicBezTo>
                  <a:cubicBezTo>
                    <a:pt x="585788" y="351455"/>
                    <a:pt x="567348" y="407474"/>
                    <a:pt x="535766" y="453942"/>
                  </a:cubicBezTo>
                  <a:lnTo>
                    <a:pt x="500905" y="495944"/>
                  </a:lnTo>
                  <a:lnTo>
                    <a:pt x="482733" y="523214"/>
                  </a:lnTo>
                  <a:lnTo>
                    <a:pt x="458325" y="566455"/>
                  </a:lnTo>
                  <a:lnTo>
                    <a:pt x="440697" y="615462"/>
                  </a:lnTo>
                  <a:lnTo>
                    <a:pt x="429849" y="675999"/>
                  </a:lnTo>
                  <a:lnTo>
                    <a:pt x="429849" y="775453"/>
                  </a:lnTo>
                  <a:lnTo>
                    <a:pt x="423069" y="824459"/>
                  </a:lnTo>
                  <a:lnTo>
                    <a:pt x="408153" y="835990"/>
                  </a:lnTo>
                  <a:lnTo>
                    <a:pt x="184415" y="835990"/>
                  </a:lnTo>
                  <a:lnTo>
                    <a:pt x="162719" y="815811"/>
                  </a:lnTo>
                  <a:lnTo>
                    <a:pt x="160007" y="771129"/>
                  </a:lnTo>
                  <a:lnTo>
                    <a:pt x="155939" y="675999"/>
                  </a:lnTo>
                  <a:lnTo>
                    <a:pt x="145091" y="615462"/>
                  </a:lnTo>
                  <a:lnTo>
                    <a:pt x="124752" y="554924"/>
                  </a:lnTo>
                  <a:lnTo>
                    <a:pt x="88140" y="503035"/>
                  </a:lnTo>
                  <a:lnTo>
                    <a:pt x="71036" y="479261"/>
                  </a:lnTo>
                  <a:lnTo>
                    <a:pt x="50022" y="453942"/>
                  </a:lnTo>
                  <a:cubicBezTo>
                    <a:pt x="18440" y="407474"/>
                    <a:pt x="0" y="351455"/>
                    <a:pt x="0" y="291155"/>
                  </a:cubicBezTo>
                  <a:cubicBezTo>
                    <a:pt x="0" y="130355"/>
                    <a:pt x="131133" y="0"/>
                    <a:pt x="292894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" name="任意多边形 33"/>
            <p:cNvSpPr>
              <a:spLocks noChangeArrowheads="1"/>
            </p:cNvSpPr>
            <p:nvPr/>
          </p:nvSpPr>
          <p:spPr bwMode="auto">
            <a:xfrm>
              <a:off x="3887788" y="2916238"/>
              <a:ext cx="1165225" cy="1709737"/>
            </a:xfrm>
            <a:custGeom>
              <a:avLst/>
              <a:gdLst>
                <a:gd name="T0" fmla="*/ 5518985 w 550532"/>
                <a:gd name="T1" fmla="*/ 0 h 808604"/>
                <a:gd name="T2" fmla="*/ 11037959 w 550532"/>
                <a:gd name="T3" fmla="*/ 5459931 h 808604"/>
                <a:gd name="T4" fmla="*/ 10095401 w 550532"/>
                <a:gd name="T5" fmla="*/ 8512628 h 808604"/>
                <a:gd name="T6" fmla="*/ 9802677 w 550532"/>
                <a:gd name="T7" fmla="*/ 8863621 h 808604"/>
                <a:gd name="T8" fmla="*/ 8618291 w 550532"/>
                <a:gd name="T9" fmla="*/ 10689364 h 808604"/>
                <a:gd name="T10" fmla="*/ 8319231 w 550532"/>
                <a:gd name="T11" fmla="*/ 11496102 h 808604"/>
                <a:gd name="T12" fmla="*/ 8047359 w 550532"/>
                <a:gd name="T13" fmla="*/ 12302842 h 808604"/>
                <a:gd name="T14" fmla="*/ 7965796 w 550532"/>
                <a:gd name="T15" fmla="*/ 13196041 h 808604"/>
                <a:gd name="T16" fmla="*/ 7911420 w 550532"/>
                <a:gd name="T17" fmla="*/ 14060396 h 808604"/>
                <a:gd name="T18" fmla="*/ 7911420 w 550532"/>
                <a:gd name="T19" fmla="*/ 15443395 h 808604"/>
                <a:gd name="T20" fmla="*/ 7748300 w 550532"/>
                <a:gd name="T21" fmla="*/ 15990831 h 808604"/>
                <a:gd name="T22" fmla="*/ 7612361 w 550532"/>
                <a:gd name="T23" fmla="*/ 16163701 h 808604"/>
                <a:gd name="T24" fmla="*/ 3479928 w 550532"/>
                <a:gd name="T25" fmla="*/ 16163701 h 808604"/>
                <a:gd name="T26" fmla="*/ 3289625 w 550532"/>
                <a:gd name="T27" fmla="*/ 15990831 h 808604"/>
                <a:gd name="T28" fmla="*/ 3208062 w 550532"/>
                <a:gd name="T29" fmla="*/ 15904398 h 808604"/>
                <a:gd name="T30" fmla="*/ 3208062 w 550532"/>
                <a:gd name="T31" fmla="*/ 13743456 h 808604"/>
                <a:gd name="T32" fmla="*/ 2990564 w 550532"/>
                <a:gd name="T33" fmla="*/ 12446910 h 808604"/>
                <a:gd name="T34" fmla="*/ 2773064 w 550532"/>
                <a:gd name="T35" fmla="*/ 11582535 h 808604"/>
                <a:gd name="T36" fmla="*/ 2283708 w 550532"/>
                <a:gd name="T37" fmla="*/ 10458857 h 808604"/>
                <a:gd name="T38" fmla="*/ 1235822 w 550532"/>
                <a:gd name="T39" fmla="*/ 8864266 h 808604"/>
                <a:gd name="T40" fmla="*/ 942554 w 550532"/>
                <a:gd name="T41" fmla="*/ 8512628 h 808604"/>
                <a:gd name="T42" fmla="*/ 0 w 550532"/>
                <a:gd name="T43" fmla="*/ 5459931 h 808604"/>
                <a:gd name="T44" fmla="*/ 5518985 w 550532"/>
                <a:gd name="T45" fmla="*/ 0 h 80860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550532" h="808604">
                  <a:moveTo>
                    <a:pt x="275266" y="0"/>
                  </a:moveTo>
                  <a:cubicBezTo>
                    <a:pt x="427291" y="0"/>
                    <a:pt x="550532" y="122288"/>
                    <a:pt x="550532" y="273138"/>
                  </a:cubicBezTo>
                  <a:cubicBezTo>
                    <a:pt x="550532" y="329707"/>
                    <a:pt x="533201" y="382259"/>
                    <a:pt x="503521" y="425852"/>
                  </a:cubicBezTo>
                  <a:lnTo>
                    <a:pt x="488921" y="443411"/>
                  </a:lnTo>
                  <a:lnTo>
                    <a:pt x="429848" y="534745"/>
                  </a:lnTo>
                  <a:lnTo>
                    <a:pt x="414932" y="575103"/>
                  </a:lnTo>
                  <a:lnTo>
                    <a:pt x="401372" y="615461"/>
                  </a:lnTo>
                  <a:lnTo>
                    <a:pt x="397304" y="660144"/>
                  </a:lnTo>
                  <a:lnTo>
                    <a:pt x="394592" y="703384"/>
                  </a:lnTo>
                  <a:lnTo>
                    <a:pt x="394592" y="772570"/>
                  </a:lnTo>
                  <a:lnTo>
                    <a:pt x="386456" y="799956"/>
                  </a:lnTo>
                  <a:lnTo>
                    <a:pt x="379676" y="808604"/>
                  </a:lnTo>
                  <a:lnTo>
                    <a:pt x="173566" y="808604"/>
                  </a:lnTo>
                  <a:lnTo>
                    <a:pt x="164074" y="799956"/>
                  </a:lnTo>
                  <a:lnTo>
                    <a:pt x="160006" y="795632"/>
                  </a:lnTo>
                  <a:lnTo>
                    <a:pt x="160006" y="687529"/>
                  </a:lnTo>
                  <a:lnTo>
                    <a:pt x="149158" y="622668"/>
                  </a:lnTo>
                  <a:lnTo>
                    <a:pt x="138310" y="579427"/>
                  </a:lnTo>
                  <a:lnTo>
                    <a:pt x="113903" y="523214"/>
                  </a:lnTo>
                  <a:lnTo>
                    <a:pt x="61638" y="443443"/>
                  </a:lnTo>
                  <a:lnTo>
                    <a:pt x="47011" y="425852"/>
                  </a:lnTo>
                  <a:cubicBezTo>
                    <a:pt x="17331" y="382259"/>
                    <a:pt x="0" y="329707"/>
                    <a:pt x="0" y="273138"/>
                  </a:cubicBezTo>
                  <a:cubicBezTo>
                    <a:pt x="0" y="122288"/>
                    <a:pt x="123241" y="0"/>
                    <a:pt x="2752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6" name="任意多边形 52"/>
            <p:cNvSpPr>
              <a:spLocks/>
            </p:cNvSpPr>
            <p:nvPr/>
          </p:nvSpPr>
          <p:spPr bwMode="auto">
            <a:xfrm>
              <a:off x="3971925" y="2976563"/>
              <a:ext cx="996950" cy="1597025"/>
            </a:xfrm>
            <a:custGeom>
              <a:avLst/>
              <a:gdLst>
                <a:gd name="T0" fmla="*/ 185883 w 997836"/>
                <a:gd name="T1" fmla="*/ 100568 h 1597088"/>
                <a:gd name="T2" fmla="*/ 120108 w 997836"/>
                <a:gd name="T3" fmla="*/ 219420 h 1597088"/>
                <a:gd name="T4" fmla="*/ 74353 w 997836"/>
                <a:gd name="T5" fmla="*/ 365704 h 1597088"/>
                <a:gd name="T6" fmla="*/ 74353 w 997836"/>
                <a:gd name="T7" fmla="*/ 432748 h 1597088"/>
                <a:gd name="T8" fmla="*/ 74353 w 997836"/>
                <a:gd name="T9" fmla="*/ 499792 h 1597088"/>
                <a:gd name="T10" fmla="*/ 74353 w 997836"/>
                <a:gd name="T11" fmla="*/ 569888 h 1597088"/>
                <a:gd name="T12" fmla="*/ 88651 w 997836"/>
                <a:gd name="T13" fmla="*/ 646076 h 1597088"/>
                <a:gd name="T14" fmla="*/ 134407 w 997836"/>
                <a:gd name="T15" fmla="*/ 746644 h 1597088"/>
                <a:gd name="T16" fmla="*/ 185883 w 997836"/>
                <a:gd name="T17" fmla="*/ 841116 h 1597088"/>
                <a:gd name="T18" fmla="*/ 231638 w 997836"/>
                <a:gd name="T19" fmla="*/ 941684 h 1597088"/>
                <a:gd name="T20" fmla="*/ 283112 w 997836"/>
                <a:gd name="T21" fmla="*/ 1045300 h 1597088"/>
                <a:gd name="T22" fmla="*/ 305991 w 997836"/>
                <a:gd name="T23" fmla="*/ 1212912 h 1597088"/>
                <a:gd name="T24" fmla="*/ 314569 w 997836"/>
                <a:gd name="T25" fmla="*/ 1383572 h 1597088"/>
                <a:gd name="T26" fmla="*/ 291692 w 997836"/>
                <a:gd name="T27" fmla="*/ 1264720 h 1597088"/>
                <a:gd name="T28" fmla="*/ 268814 w 997836"/>
                <a:gd name="T29" fmla="*/ 1145868 h 1597088"/>
                <a:gd name="T30" fmla="*/ 208759 w 997836"/>
                <a:gd name="T31" fmla="*/ 1017872 h 1597088"/>
                <a:gd name="T32" fmla="*/ 134407 w 997836"/>
                <a:gd name="T33" fmla="*/ 908160 h 1597088"/>
                <a:gd name="T34" fmla="*/ 74353 w 997836"/>
                <a:gd name="T35" fmla="*/ 789308 h 1597088"/>
                <a:gd name="T36" fmla="*/ 14298 w 997836"/>
                <a:gd name="T37" fmla="*/ 670456 h 1597088"/>
                <a:gd name="T38" fmla="*/ 0 w 997836"/>
                <a:gd name="T39" fmla="*/ 575980 h 1597088"/>
                <a:gd name="T40" fmla="*/ 0 w 997836"/>
                <a:gd name="T41" fmla="*/ 499792 h 1597088"/>
                <a:gd name="T42" fmla="*/ 14298 w 997836"/>
                <a:gd name="T43" fmla="*/ 408368 h 1597088"/>
                <a:gd name="T44" fmla="*/ 37177 w 997836"/>
                <a:gd name="T45" fmla="*/ 329132 h 1597088"/>
                <a:gd name="T46" fmla="*/ 105810 w 997836"/>
                <a:gd name="T47" fmla="*/ 210280 h 1597088"/>
                <a:gd name="T48" fmla="*/ 546205 w 997836"/>
                <a:gd name="T49" fmla="*/ 0 h 1597088"/>
                <a:gd name="T50" fmla="*/ 614839 w 997836"/>
                <a:gd name="T51" fmla="*/ 24380 h 1597088"/>
                <a:gd name="T52" fmla="*/ 680612 w 997836"/>
                <a:gd name="T53" fmla="*/ 48760 h 1597088"/>
                <a:gd name="T54" fmla="*/ 749245 w 997836"/>
                <a:gd name="T55" fmla="*/ 85331 h 1597088"/>
                <a:gd name="T56" fmla="*/ 809298 w 997836"/>
                <a:gd name="T57" fmla="*/ 127996 h 1597088"/>
                <a:gd name="T58" fmla="*/ 860774 w 997836"/>
                <a:gd name="T59" fmla="*/ 176756 h 1597088"/>
                <a:gd name="T60" fmla="*/ 912249 w 997836"/>
                <a:gd name="T61" fmla="*/ 228564 h 1597088"/>
                <a:gd name="T62" fmla="*/ 949424 w 997836"/>
                <a:gd name="T63" fmla="*/ 295608 h 1597088"/>
                <a:gd name="T64" fmla="*/ 980882 w 997836"/>
                <a:gd name="T65" fmla="*/ 371796 h 1597088"/>
                <a:gd name="T66" fmla="*/ 995181 w 997836"/>
                <a:gd name="T67" fmla="*/ 466271 h 1597088"/>
                <a:gd name="T68" fmla="*/ 995181 w 997836"/>
                <a:gd name="T69" fmla="*/ 569887 h 1597088"/>
                <a:gd name="T70" fmla="*/ 980882 w 997836"/>
                <a:gd name="T71" fmla="*/ 652168 h 1597088"/>
                <a:gd name="T72" fmla="*/ 958004 w 997836"/>
                <a:gd name="T73" fmla="*/ 746643 h 1597088"/>
                <a:gd name="T74" fmla="*/ 852195 w 997836"/>
                <a:gd name="T75" fmla="*/ 917303 h 1597088"/>
                <a:gd name="T76" fmla="*/ 740666 w 997836"/>
                <a:gd name="T77" fmla="*/ 1094059 h 1597088"/>
                <a:gd name="T78" fmla="*/ 703489 w 997836"/>
                <a:gd name="T79" fmla="*/ 1212912 h 1597088"/>
                <a:gd name="T80" fmla="*/ 689191 w 997836"/>
                <a:gd name="T81" fmla="*/ 1350051 h 1597088"/>
                <a:gd name="T82" fmla="*/ 680612 w 997836"/>
                <a:gd name="T83" fmla="*/ 1468903 h 1597088"/>
                <a:gd name="T84" fmla="*/ 674892 w 997836"/>
                <a:gd name="T85" fmla="*/ 1596899 h 1597088"/>
                <a:gd name="T86" fmla="*/ 314567 w 997836"/>
                <a:gd name="T87" fmla="*/ 1596899 h 1597088"/>
                <a:gd name="T88" fmla="*/ 448975 w 997836"/>
                <a:gd name="T89" fmla="*/ 1520711 h 1597088"/>
                <a:gd name="T90" fmla="*/ 486151 w 997836"/>
                <a:gd name="T91" fmla="*/ 1130628 h 1597088"/>
                <a:gd name="T92" fmla="*/ 523328 w 997836"/>
                <a:gd name="T93" fmla="*/ 1011776 h 1597088"/>
                <a:gd name="T94" fmla="*/ 591960 w 997836"/>
                <a:gd name="T95" fmla="*/ 874636 h 1597088"/>
                <a:gd name="T96" fmla="*/ 680612 w 997836"/>
                <a:gd name="T97" fmla="*/ 746643 h 1597088"/>
                <a:gd name="T98" fmla="*/ 763543 w 997836"/>
                <a:gd name="T99" fmla="*/ 618647 h 1597088"/>
                <a:gd name="T100" fmla="*/ 815018 w 997836"/>
                <a:gd name="T101" fmla="*/ 466271 h 1597088"/>
                <a:gd name="T102" fmla="*/ 809298 w 997836"/>
                <a:gd name="T103" fmla="*/ 323036 h 1597088"/>
                <a:gd name="T104" fmla="*/ 749245 w 997836"/>
                <a:gd name="T105" fmla="*/ 195040 h 1597088"/>
                <a:gd name="T106" fmla="*/ 703489 w 997836"/>
                <a:gd name="T107" fmla="*/ 134092 h 1597088"/>
                <a:gd name="T108" fmla="*/ 652015 w 997836"/>
                <a:gd name="T109" fmla="*/ 85331 h 1597088"/>
                <a:gd name="T110" fmla="*/ 597680 w 997836"/>
                <a:gd name="T111" fmla="*/ 42664 h 15970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997836" h="1597088">
                  <a:moveTo>
                    <a:pt x="186378" y="100580"/>
                  </a:moveTo>
                  <a:lnTo>
                    <a:pt x="120429" y="219447"/>
                  </a:lnTo>
                  <a:lnTo>
                    <a:pt x="74551" y="365746"/>
                  </a:lnTo>
                  <a:lnTo>
                    <a:pt x="74551" y="432799"/>
                  </a:lnTo>
                  <a:lnTo>
                    <a:pt x="74551" y="499852"/>
                  </a:lnTo>
                  <a:lnTo>
                    <a:pt x="74551" y="569954"/>
                  </a:lnTo>
                  <a:lnTo>
                    <a:pt x="88888" y="646151"/>
                  </a:lnTo>
                  <a:lnTo>
                    <a:pt x="134766" y="746731"/>
                  </a:lnTo>
                  <a:lnTo>
                    <a:pt x="186378" y="841215"/>
                  </a:lnTo>
                  <a:lnTo>
                    <a:pt x="232256" y="941795"/>
                  </a:lnTo>
                  <a:lnTo>
                    <a:pt x="283868" y="1045423"/>
                  </a:lnTo>
                  <a:lnTo>
                    <a:pt x="306807" y="1213056"/>
                  </a:lnTo>
                  <a:lnTo>
                    <a:pt x="315409" y="1383737"/>
                  </a:lnTo>
                  <a:lnTo>
                    <a:pt x="292470" y="1264870"/>
                  </a:lnTo>
                  <a:lnTo>
                    <a:pt x="269531" y="1146003"/>
                  </a:lnTo>
                  <a:lnTo>
                    <a:pt x="209317" y="1017992"/>
                  </a:lnTo>
                  <a:lnTo>
                    <a:pt x="134766" y="908268"/>
                  </a:lnTo>
                  <a:lnTo>
                    <a:pt x="74551" y="789401"/>
                  </a:lnTo>
                  <a:lnTo>
                    <a:pt x="14337" y="670534"/>
                  </a:lnTo>
                  <a:lnTo>
                    <a:pt x="0" y="576049"/>
                  </a:lnTo>
                  <a:lnTo>
                    <a:pt x="0" y="499852"/>
                  </a:lnTo>
                  <a:lnTo>
                    <a:pt x="14337" y="408416"/>
                  </a:lnTo>
                  <a:lnTo>
                    <a:pt x="37276" y="329171"/>
                  </a:lnTo>
                  <a:lnTo>
                    <a:pt x="106092" y="210304"/>
                  </a:lnTo>
                  <a:lnTo>
                    <a:pt x="186378" y="100580"/>
                  </a:lnTo>
                  <a:close/>
                  <a:moveTo>
                    <a:pt x="547662" y="0"/>
                  </a:moveTo>
                  <a:lnTo>
                    <a:pt x="616479" y="24383"/>
                  </a:lnTo>
                  <a:lnTo>
                    <a:pt x="682428" y="48766"/>
                  </a:lnTo>
                  <a:lnTo>
                    <a:pt x="751244" y="85340"/>
                  </a:lnTo>
                  <a:lnTo>
                    <a:pt x="811458" y="128011"/>
                  </a:lnTo>
                  <a:lnTo>
                    <a:pt x="863071" y="176777"/>
                  </a:lnTo>
                  <a:lnTo>
                    <a:pt x="914683" y="228591"/>
                  </a:lnTo>
                  <a:lnTo>
                    <a:pt x="951958" y="295644"/>
                  </a:lnTo>
                  <a:lnTo>
                    <a:pt x="983499" y="371841"/>
                  </a:lnTo>
                  <a:lnTo>
                    <a:pt x="997836" y="466325"/>
                  </a:lnTo>
                  <a:lnTo>
                    <a:pt x="997836" y="569953"/>
                  </a:lnTo>
                  <a:lnTo>
                    <a:pt x="983499" y="652246"/>
                  </a:lnTo>
                  <a:lnTo>
                    <a:pt x="960560" y="746730"/>
                  </a:lnTo>
                  <a:lnTo>
                    <a:pt x="854469" y="917411"/>
                  </a:lnTo>
                  <a:lnTo>
                    <a:pt x="742642" y="1094188"/>
                  </a:lnTo>
                  <a:lnTo>
                    <a:pt x="705366" y="1213056"/>
                  </a:lnTo>
                  <a:lnTo>
                    <a:pt x="691030" y="1350210"/>
                  </a:lnTo>
                  <a:lnTo>
                    <a:pt x="682428" y="1469077"/>
                  </a:lnTo>
                  <a:lnTo>
                    <a:pt x="676693" y="1597088"/>
                  </a:lnTo>
                  <a:lnTo>
                    <a:pt x="315407" y="1597088"/>
                  </a:lnTo>
                  <a:lnTo>
                    <a:pt x="450173" y="1520891"/>
                  </a:lnTo>
                  <a:lnTo>
                    <a:pt x="487448" y="1130763"/>
                  </a:lnTo>
                  <a:lnTo>
                    <a:pt x="524724" y="1011896"/>
                  </a:lnTo>
                  <a:lnTo>
                    <a:pt x="593540" y="874741"/>
                  </a:lnTo>
                  <a:lnTo>
                    <a:pt x="682428" y="746730"/>
                  </a:lnTo>
                  <a:lnTo>
                    <a:pt x="765581" y="618719"/>
                  </a:lnTo>
                  <a:lnTo>
                    <a:pt x="817193" y="466325"/>
                  </a:lnTo>
                  <a:lnTo>
                    <a:pt x="811458" y="323075"/>
                  </a:lnTo>
                  <a:lnTo>
                    <a:pt x="751244" y="195064"/>
                  </a:lnTo>
                  <a:lnTo>
                    <a:pt x="705366" y="134107"/>
                  </a:lnTo>
                  <a:lnTo>
                    <a:pt x="653754" y="85340"/>
                  </a:lnTo>
                  <a:lnTo>
                    <a:pt x="599275" y="42670"/>
                  </a:lnTo>
                  <a:lnTo>
                    <a:pt x="5476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7" name="Freeform 333"/>
            <p:cNvSpPr>
              <a:spLocks/>
            </p:cNvSpPr>
            <p:nvPr/>
          </p:nvSpPr>
          <p:spPr bwMode="auto">
            <a:xfrm>
              <a:off x="4235450" y="4625975"/>
              <a:ext cx="481013" cy="673100"/>
            </a:xfrm>
            <a:custGeom>
              <a:avLst/>
              <a:gdLst>
                <a:gd name="T0" fmla="*/ 2147483646 w 168"/>
                <a:gd name="T1" fmla="*/ 0 h 221"/>
                <a:gd name="T2" fmla="*/ 2147483646 w 168"/>
                <a:gd name="T3" fmla="*/ 2147483646 h 221"/>
                <a:gd name="T4" fmla="*/ 2147483646 w 168"/>
                <a:gd name="T5" fmla="*/ 2147483646 h 221"/>
                <a:gd name="T6" fmla="*/ 2147483646 w 168"/>
                <a:gd name="T7" fmla="*/ 2147483646 h 221"/>
                <a:gd name="T8" fmla="*/ 2147483646 w 168"/>
                <a:gd name="T9" fmla="*/ 2147483646 h 221"/>
                <a:gd name="T10" fmla="*/ 2147483646 w 168"/>
                <a:gd name="T11" fmla="*/ 2147483646 h 221"/>
                <a:gd name="T12" fmla="*/ 0 w 168"/>
                <a:gd name="T13" fmla="*/ 2147483646 h 221"/>
                <a:gd name="T14" fmla="*/ 2147483646 w 168"/>
                <a:gd name="T15" fmla="*/ 2147483646 h 221"/>
                <a:gd name="T16" fmla="*/ 2147483646 w 168"/>
                <a:gd name="T17" fmla="*/ 2147483646 h 221"/>
                <a:gd name="T18" fmla="*/ 0 w 168"/>
                <a:gd name="T19" fmla="*/ 2147483646 h 221"/>
                <a:gd name="T20" fmla="*/ 2147483646 w 168"/>
                <a:gd name="T21" fmla="*/ 2147483646 h 221"/>
                <a:gd name="T22" fmla="*/ 2147483646 w 168"/>
                <a:gd name="T23" fmla="*/ 2147483646 h 221"/>
                <a:gd name="T24" fmla="*/ 2147483646 w 168"/>
                <a:gd name="T25" fmla="*/ 2147483646 h 221"/>
                <a:gd name="T26" fmla="*/ 2147483646 w 168"/>
                <a:gd name="T27" fmla="*/ 2147483646 h 221"/>
                <a:gd name="T28" fmla="*/ 2147483646 w 168"/>
                <a:gd name="T29" fmla="*/ 2147483646 h 221"/>
                <a:gd name="T30" fmla="*/ 2147483646 w 168"/>
                <a:gd name="T31" fmla="*/ 2147483646 h 221"/>
                <a:gd name="T32" fmla="*/ 2147483646 w 168"/>
                <a:gd name="T33" fmla="*/ 2147483646 h 221"/>
                <a:gd name="T34" fmla="*/ 2147483646 w 168"/>
                <a:gd name="T35" fmla="*/ 2147483646 h 221"/>
                <a:gd name="T36" fmla="*/ 2147483646 w 168"/>
                <a:gd name="T37" fmla="*/ 2147483646 h 221"/>
                <a:gd name="T38" fmla="*/ 2147483646 w 168"/>
                <a:gd name="T39" fmla="*/ 2147483646 h 221"/>
                <a:gd name="T40" fmla="*/ 2147483646 w 168"/>
                <a:gd name="T41" fmla="*/ 2147483646 h 221"/>
                <a:gd name="T42" fmla="*/ 2147483646 w 168"/>
                <a:gd name="T43" fmla="*/ 2147483646 h 221"/>
                <a:gd name="T44" fmla="*/ 2147483646 w 168"/>
                <a:gd name="T45" fmla="*/ 2147483646 h 221"/>
                <a:gd name="T46" fmla="*/ 2147483646 w 168"/>
                <a:gd name="T47" fmla="*/ 2147483646 h 221"/>
                <a:gd name="T48" fmla="*/ 2147483646 w 168"/>
                <a:gd name="T49" fmla="*/ 2147483646 h 221"/>
                <a:gd name="T50" fmla="*/ 2147483646 w 168"/>
                <a:gd name="T51" fmla="*/ 2147483646 h 221"/>
                <a:gd name="T52" fmla="*/ 2147483646 w 168"/>
                <a:gd name="T53" fmla="*/ 2147483646 h 221"/>
                <a:gd name="T54" fmla="*/ 2147483646 w 168"/>
                <a:gd name="T55" fmla="*/ 2147483646 h 221"/>
                <a:gd name="T56" fmla="*/ 2147483646 w 168"/>
                <a:gd name="T57" fmla="*/ 2147483646 h 221"/>
                <a:gd name="T58" fmla="*/ 2147483646 w 168"/>
                <a:gd name="T59" fmla="*/ 2147483646 h 221"/>
                <a:gd name="T60" fmla="*/ 2147483646 w 168"/>
                <a:gd name="T61" fmla="*/ 2147483646 h 221"/>
                <a:gd name="T62" fmla="*/ 2147483646 w 168"/>
                <a:gd name="T63" fmla="*/ 2147483646 h 221"/>
                <a:gd name="T64" fmla="*/ 2147483646 w 168"/>
                <a:gd name="T65" fmla="*/ 2147483646 h 221"/>
                <a:gd name="T66" fmla="*/ 2147483646 w 168"/>
                <a:gd name="T67" fmla="*/ 2147483646 h 221"/>
                <a:gd name="T68" fmla="*/ 2147483646 w 168"/>
                <a:gd name="T69" fmla="*/ 2147483646 h 221"/>
                <a:gd name="T70" fmla="*/ 2147483646 w 168"/>
                <a:gd name="T71" fmla="*/ 2147483646 h 221"/>
                <a:gd name="T72" fmla="*/ 2147483646 w 168"/>
                <a:gd name="T73" fmla="*/ 2147483646 h 221"/>
                <a:gd name="T74" fmla="*/ 2147483646 w 168"/>
                <a:gd name="T75" fmla="*/ 2147483646 h 221"/>
                <a:gd name="T76" fmla="*/ 2147483646 w 168"/>
                <a:gd name="T77" fmla="*/ 2147483646 h 221"/>
                <a:gd name="T78" fmla="*/ 2147483646 w 168"/>
                <a:gd name="T79" fmla="*/ 2147483646 h 221"/>
                <a:gd name="T80" fmla="*/ 2147483646 w 168"/>
                <a:gd name="T81" fmla="*/ 2147483646 h 221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68"/>
                <a:gd name="T124" fmla="*/ 0 h 221"/>
                <a:gd name="T125" fmla="*/ 168 w 168"/>
                <a:gd name="T126" fmla="*/ 221 h 221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68" h="221">
                  <a:moveTo>
                    <a:pt x="167" y="8"/>
                  </a:moveTo>
                  <a:lnTo>
                    <a:pt x="159" y="0"/>
                  </a:lnTo>
                  <a:lnTo>
                    <a:pt x="5" y="0"/>
                  </a:lnTo>
                  <a:lnTo>
                    <a:pt x="2" y="11"/>
                  </a:lnTo>
                  <a:lnTo>
                    <a:pt x="2" y="22"/>
                  </a:lnTo>
                  <a:lnTo>
                    <a:pt x="10" y="16"/>
                  </a:lnTo>
                  <a:lnTo>
                    <a:pt x="10" y="11"/>
                  </a:lnTo>
                  <a:lnTo>
                    <a:pt x="96" y="11"/>
                  </a:lnTo>
                  <a:lnTo>
                    <a:pt x="96" y="16"/>
                  </a:lnTo>
                  <a:lnTo>
                    <a:pt x="10" y="16"/>
                  </a:lnTo>
                  <a:lnTo>
                    <a:pt x="2" y="22"/>
                  </a:lnTo>
                  <a:lnTo>
                    <a:pt x="23" y="33"/>
                  </a:lnTo>
                  <a:lnTo>
                    <a:pt x="0" y="44"/>
                  </a:lnTo>
                  <a:lnTo>
                    <a:pt x="0" y="55"/>
                  </a:lnTo>
                  <a:lnTo>
                    <a:pt x="10" y="53"/>
                  </a:lnTo>
                  <a:lnTo>
                    <a:pt x="10" y="44"/>
                  </a:lnTo>
                  <a:lnTo>
                    <a:pt x="96" y="44"/>
                  </a:lnTo>
                  <a:lnTo>
                    <a:pt x="96" y="53"/>
                  </a:lnTo>
                  <a:lnTo>
                    <a:pt x="10" y="53"/>
                  </a:lnTo>
                  <a:lnTo>
                    <a:pt x="0" y="55"/>
                  </a:lnTo>
                  <a:lnTo>
                    <a:pt x="20" y="67"/>
                  </a:lnTo>
                  <a:lnTo>
                    <a:pt x="2" y="78"/>
                  </a:lnTo>
                  <a:lnTo>
                    <a:pt x="2" y="95"/>
                  </a:lnTo>
                  <a:lnTo>
                    <a:pt x="10" y="89"/>
                  </a:lnTo>
                  <a:lnTo>
                    <a:pt x="10" y="78"/>
                  </a:lnTo>
                  <a:lnTo>
                    <a:pt x="96" y="78"/>
                  </a:lnTo>
                  <a:lnTo>
                    <a:pt x="96" y="89"/>
                  </a:lnTo>
                  <a:lnTo>
                    <a:pt x="10" y="89"/>
                  </a:lnTo>
                  <a:lnTo>
                    <a:pt x="2" y="95"/>
                  </a:lnTo>
                  <a:lnTo>
                    <a:pt x="20" y="106"/>
                  </a:lnTo>
                  <a:lnTo>
                    <a:pt x="2" y="117"/>
                  </a:lnTo>
                  <a:lnTo>
                    <a:pt x="2" y="128"/>
                  </a:lnTo>
                  <a:lnTo>
                    <a:pt x="10" y="122"/>
                  </a:lnTo>
                  <a:lnTo>
                    <a:pt x="10" y="117"/>
                  </a:lnTo>
                  <a:lnTo>
                    <a:pt x="96" y="117"/>
                  </a:lnTo>
                  <a:lnTo>
                    <a:pt x="96" y="122"/>
                  </a:lnTo>
                  <a:lnTo>
                    <a:pt x="10" y="122"/>
                  </a:lnTo>
                  <a:lnTo>
                    <a:pt x="2" y="128"/>
                  </a:lnTo>
                  <a:lnTo>
                    <a:pt x="20" y="136"/>
                  </a:lnTo>
                  <a:lnTo>
                    <a:pt x="2" y="145"/>
                  </a:lnTo>
                  <a:lnTo>
                    <a:pt x="2" y="164"/>
                  </a:lnTo>
                  <a:lnTo>
                    <a:pt x="10" y="156"/>
                  </a:lnTo>
                  <a:lnTo>
                    <a:pt x="10" y="147"/>
                  </a:lnTo>
                  <a:lnTo>
                    <a:pt x="96" y="147"/>
                  </a:lnTo>
                  <a:lnTo>
                    <a:pt x="96" y="156"/>
                  </a:lnTo>
                  <a:lnTo>
                    <a:pt x="10" y="156"/>
                  </a:lnTo>
                  <a:lnTo>
                    <a:pt x="2" y="164"/>
                  </a:lnTo>
                  <a:lnTo>
                    <a:pt x="18" y="175"/>
                  </a:lnTo>
                  <a:lnTo>
                    <a:pt x="18" y="200"/>
                  </a:lnTo>
                  <a:lnTo>
                    <a:pt x="36" y="189"/>
                  </a:lnTo>
                  <a:lnTo>
                    <a:pt x="36" y="181"/>
                  </a:lnTo>
                  <a:lnTo>
                    <a:pt x="96" y="181"/>
                  </a:lnTo>
                  <a:lnTo>
                    <a:pt x="96" y="189"/>
                  </a:lnTo>
                  <a:lnTo>
                    <a:pt x="36" y="189"/>
                  </a:lnTo>
                  <a:lnTo>
                    <a:pt x="18" y="200"/>
                  </a:lnTo>
                  <a:lnTo>
                    <a:pt x="55" y="200"/>
                  </a:lnTo>
                  <a:lnTo>
                    <a:pt x="55" y="220"/>
                  </a:lnTo>
                  <a:lnTo>
                    <a:pt x="65" y="206"/>
                  </a:lnTo>
                  <a:lnTo>
                    <a:pt x="65" y="200"/>
                  </a:lnTo>
                  <a:lnTo>
                    <a:pt x="96" y="200"/>
                  </a:lnTo>
                  <a:lnTo>
                    <a:pt x="96" y="206"/>
                  </a:lnTo>
                  <a:lnTo>
                    <a:pt x="65" y="206"/>
                  </a:lnTo>
                  <a:lnTo>
                    <a:pt x="55" y="220"/>
                  </a:lnTo>
                  <a:lnTo>
                    <a:pt x="107" y="220"/>
                  </a:lnTo>
                  <a:lnTo>
                    <a:pt x="107" y="200"/>
                  </a:lnTo>
                  <a:lnTo>
                    <a:pt x="141" y="200"/>
                  </a:lnTo>
                  <a:lnTo>
                    <a:pt x="141" y="175"/>
                  </a:lnTo>
                  <a:lnTo>
                    <a:pt x="167" y="164"/>
                  </a:lnTo>
                  <a:lnTo>
                    <a:pt x="167" y="147"/>
                  </a:lnTo>
                  <a:lnTo>
                    <a:pt x="144" y="139"/>
                  </a:lnTo>
                  <a:lnTo>
                    <a:pt x="167" y="131"/>
                  </a:lnTo>
                  <a:lnTo>
                    <a:pt x="167" y="117"/>
                  </a:lnTo>
                  <a:lnTo>
                    <a:pt x="144" y="108"/>
                  </a:lnTo>
                  <a:lnTo>
                    <a:pt x="167" y="97"/>
                  </a:lnTo>
                  <a:lnTo>
                    <a:pt x="167" y="81"/>
                  </a:lnTo>
                  <a:lnTo>
                    <a:pt x="146" y="72"/>
                  </a:lnTo>
                  <a:lnTo>
                    <a:pt x="167" y="61"/>
                  </a:lnTo>
                  <a:lnTo>
                    <a:pt x="167" y="47"/>
                  </a:lnTo>
                  <a:lnTo>
                    <a:pt x="144" y="36"/>
                  </a:lnTo>
                  <a:lnTo>
                    <a:pt x="167" y="25"/>
                  </a:lnTo>
                  <a:lnTo>
                    <a:pt x="167" y="8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1184275" y="3595688"/>
              <a:ext cx="2239963" cy="33972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>
                <a:defRPr/>
              </a:pPr>
              <a:r>
                <a:rPr lang="en-US" altLang="zh-CN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</a:t>
              </a:r>
            </a:p>
          </p:txBody>
        </p:sp>
        <p:sp>
          <p:nvSpPr>
            <p:cNvPr id="29" name="矩形 28"/>
            <p:cNvSpPr/>
            <p:nvPr/>
          </p:nvSpPr>
          <p:spPr>
            <a:xfrm>
              <a:off x="1346200" y="2916238"/>
              <a:ext cx="2144713" cy="33813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作品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589088" y="2232025"/>
              <a:ext cx="2519362" cy="33972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图表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43"/>
            <p:cNvSpPr>
              <a:spLocks noChangeArrowheads="1"/>
            </p:cNvSpPr>
            <p:nvPr/>
          </p:nvSpPr>
          <p:spPr bwMode="auto">
            <a:xfrm>
              <a:off x="3762375" y="5389563"/>
              <a:ext cx="141605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eaLnBrk="1" hangingPunct="1"/>
              <a:r>
                <a:rPr lang="zh-CN" altLang="en-US" sz="2000" dirty="0" smtClean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rPr>
                <a:t>创意服务</a:t>
              </a:r>
              <a:endParaRPr lang="zh-CN" altLang="en-US" sz="20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 rot="25200000">
              <a:off x="5250657" y="3056731"/>
              <a:ext cx="0" cy="173037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rot="22800000">
              <a:off x="4778375" y="2660650"/>
              <a:ext cx="0" cy="17303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rot="20400000">
              <a:off x="4162425" y="2660650"/>
              <a:ext cx="0" cy="17303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rot="18000000">
              <a:off x="3690144" y="3056731"/>
              <a:ext cx="0" cy="17303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rot="15600000">
              <a:off x="3582194" y="3664744"/>
              <a:ext cx="0" cy="17303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矩形 36"/>
            <p:cNvSpPr/>
            <p:nvPr/>
          </p:nvSpPr>
          <p:spPr>
            <a:xfrm>
              <a:off x="4856163" y="2232025"/>
              <a:ext cx="2520950" cy="33972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动画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5510213" y="3595688"/>
              <a:ext cx="2239962" cy="33972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演示定制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5424488" y="2928938"/>
              <a:ext cx="2481262" cy="33813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KEYNOTE</a:t>
              </a:r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 rot="6000000" flipH="1">
              <a:off x="5315744" y="3664744"/>
              <a:ext cx="0" cy="17303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52697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6386" name="Picture 2" descr="c:\DOCUME~1\mypc\APPLIC~1\360se6\USERDA~1\Temp\292-10~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71600" y="908103"/>
            <a:ext cx="5003140" cy="3602260"/>
          </a:xfrm>
          <a:prstGeom prst="roundRect">
            <a:avLst>
              <a:gd name="adj" fmla="val 3137"/>
            </a:avLst>
          </a:prstGeom>
          <a:noFill/>
          <a:ln w="28575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24"/>
          <p:cNvSpPr txBox="1"/>
          <p:nvPr/>
        </p:nvSpPr>
        <p:spPr>
          <a:xfrm>
            <a:off x="5974741" y="1420203"/>
            <a:ext cx="2318592" cy="2663715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 marL="285750" indent="-28575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诞生于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首家演示设计交易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endParaRPr lang="en-US" altLang="zh-CN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站式在线演示、素材销售、服务交易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endParaRPr lang="en-US" altLang="zh-CN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由上海锐普广告有限公司整合资源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组建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成立</a:t>
            </a:r>
            <a:endParaRPr lang="en-US" altLang="zh-CN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提供的服务包括：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图表、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动画、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作品、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keynote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模板、演示图片、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PREZI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、演示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57096" y="2598171"/>
            <a:ext cx="5032148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图片资源来自网络，此处仅作为展示示例，使用者请自行配图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541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2" name="图表 1"/>
          <p:cNvGraphicFramePr/>
          <p:nvPr>
            <p:extLst>
              <p:ext uri="{D42A27DB-BD31-4B8C-83A1-F6EECF244321}">
                <p14:modId xmlns:p14="http://schemas.microsoft.com/office/powerpoint/2010/main" val="1136486049"/>
              </p:ext>
            </p:extLst>
          </p:nvPr>
        </p:nvGraphicFramePr>
        <p:xfrm>
          <a:off x="1187624" y="915566"/>
          <a:ext cx="6840760" cy="3589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8678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文本框 24"/>
          <p:cNvSpPr txBox="1"/>
          <p:nvPr/>
        </p:nvSpPr>
        <p:spPr>
          <a:xfrm>
            <a:off x="1187624" y="1589727"/>
            <a:ext cx="6768752" cy="1385043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中国首家演示设计交易平台，基于演示设计的一站式在线演示、素材销售、服务交易系统。诞生于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年，由中国专业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设计领跑者上海锐普广告有限公司整合锐普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论坛、锐普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商城、锐普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市场等资源组建成立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87624" y="914212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</a:t>
            </a:r>
            <a:r>
              <a:rPr lang="zh-CN" altLang="en-US" sz="28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</a:t>
            </a:r>
            <a:endParaRPr lang="zh-CN" altLang="en-US" sz="2800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1274507" y="1481493"/>
            <a:ext cx="1497293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24"/>
          <p:cNvSpPr txBox="1"/>
          <p:nvPr/>
        </p:nvSpPr>
        <p:spPr>
          <a:xfrm>
            <a:off x="1187624" y="3003798"/>
            <a:ext cx="6768752" cy="1385043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中国首家演示设计交易平台，基于演示设计的一站式在线演示、素材销售、服务交易系统。诞生于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年，由中国专业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设计领跑者上海锐普广告有限公司整合锐普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论坛、锐普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商城、锐普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市场等资源组建成立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91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2335315" y="126115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过渡页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114417" y="1261150"/>
            <a:ext cx="2915166" cy="523220"/>
            <a:chOff x="2195736" y="1261150"/>
            <a:chExt cx="2915166" cy="523220"/>
          </a:xfrm>
        </p:grpSpPr>
        <p:sp>
          <p:nvSpPr>
            <p:cNvPr id="2" name="TextBox 1"/>
            <p:cNvSpPr txBox="1"/>
            <p:nvPr/>
          </p:nvSpPr>
          <p:spPr>
            <a:xfrm>
              <a:off x="2771800" y="126115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95736" y="126115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01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114417" y="2058057"/>
            <a:ext cx="2915166" cy="523220"/>
            <a:chOff x="2195736" y="2058057"/>
            <a:chExt cx="2915166" cy="523220"/>
          </a:xfrm>
        </p:grpSpPr>
        <p:sp>
          <p:nvSpPr>
            <p:cNvPr id="16" name="TextBox 15"/>
            <p:cNvSpPr txBox="1"/>
            <p:nvPr/>
          </p:nvSpPr>
          <p:spPr>
            <a:xfrm>
              <a:off x="2771800" y="2058057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195736" y="2058057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02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114417" y="2854964"/>
            <a:ext cx="2915166" cy="523220"/>
            <a:chOff x="2195736" y="2854964"/>
            <a:chExt cx="2915166" cy="523220"/>
          </a:xfrm>
        </p:grpSpPr>
        <p:sp>
          <p:nvSpPr>
            <p:cNvPr id="17" name="TextBox 16"/>
            <p:cNvSpPr txBox="1"/>
            <p:nvPr/>
          </p:nvSpPr>
          <p:spPr>
            <a:xfrm>
              <a:off x="2771800" y="285496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95736" y="2854964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03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114417" y="3651870"/>
            <a:ext cx="2915166" cy="523220"/>
            <a:chOff x="2195736" y="3651870"/>
            <a:chExt cx="2915166" cy="523220"/>
          </a:xfrm>
        </p:grpSpPr>
        <p:sp>
          <p:nvSpPr>
            <p:cNvPr id="18" name="TextBox 17"/>
            <p:cNvSpPr txBox="1"/>
            <p:nvPr/>
          </p:nvSpPr>
          <p:spPr>
            <a:xfrm>
              <a:off x="2771800" y="365187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95736" y="365187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Th" pitchFamily="2" charset="0"/>
                  <a:ea typeface="Roboto Th" pitchFamily="2" charset="0"/>
                </a:rPr>
                <a:t>04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>
            <a:off x="2335315" y="2058057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35315" y="2854964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335315" y="365187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 rot="7200000">
            <a:off x="2091661" y="3884029"/>
            <a:ext cx="874986" cy="434480"/>
          </a:xfrm>
          <a:custGeom>
            <a:avLst/>
            <a:gdLst/>
            <a:ahLst/>
            <a:cxnLst/>
            <a:rect l="l" t="t" r="r" b="b"/>
            <a:pathLst>
              <a:path w="1053698" h="523220">
                <a:moveTo>
                  <a:pt x="261610" y="71483"/>
                </a:moveTo>
                <a:cubicBezTo>
                  <a:pt x="156606" y="71483"/>
                  <a:pt x="71483" y="156606"/>
                  <a:pt x="71483" y="261610"/>
                </a:cubicBezTo>
                <a:cubicBezTo>
                  <a:pt x="71483" y="366614"/>
                  <a:pt x="156606" y="451737"/>
                  <a:pt x="261610" y="451737"/>
                </a:cubicBezTo>
                <a:cubicBezTo>
                  <a:pt x="366614" y="451737"/>
                  <a:pt x="451737" y="366614"/>
                  <a:pt x="451737" y="261610"/>
                </a:cubicBezTo>
                <a:cubicBezTo>
                  <a:pt x="451737" y="156606"/>
                  <a:pt x="366614" y="71483"/>
                  <a:pt x="261610" y="71483"/>
                </a:cubicBezTo>
                <a:close/>
                <a:moveTo>
                  <a:pt x="261610" y="0"/>
                </a:moveTo>
                <a:cubicBezTo>
                  <a:pt x="393824" y="0"/>
                  <a:pt x="503131" y="98080"/>
                  <a:pt x="519591" y="225610"/>
                </a:cubicBezTo>
                <a:lnTo>
                  <a:pt x="1017698" y="225610"/>
                </a:lnTo>
                <a:cubicBezTo>
                  <a:pt x="1037580" y="225610"/>
                  <a:pt x="1053698" y="241728"/>
                  <a:pt x="1053698" y="261610"/>
                </a:cubicBezTo>
                <a:cubicBezTo>
                  <a:pt x="1053698" y="281492"/>
                  <a:pt x="1037580" y="297610"/>
                  <a:pt x="1017698" y="297610"/>
                </a:cubicBezTo>
                <a:lnTo>
                  <a:pt x="519591" y="297610"/>
                </a:lnTo>
                <a:cubicBezTo>
                  <a:pt x="503131" y="425140"/>
                  <a:pt x="393824" y="523220"/>
                  <a:pt x="261610" y="523220"/>
                </a:cubicBezTo>
                <a:cubicBezTo>
                  <a:pt x="117127" y="523220"/>
                  <a:pt x="0" y="406093"/>
                  <a:pt x="0" y="261610"/>
                </a:cubicBezTo>
                <a:cubicBezTo>
                  <a:pt x="0" y="117127"/>
                  <a:pt x="117127" y="0"/>
                  <a:pt x="26161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191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前言页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70087" y="1059582"/>
            <a:ext cx="705678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前  言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演界网，中国首家演示设计交易平台，基于演示设计的</a:t>
            </a:r>
            <a:r>
              <a:rPr lang="zh-CN" altLang="en-US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一站式在线演示、素材销售、服务交易系统。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诞生于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2013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年，由中国专业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设计领跑者上海锐普广告有限公司整合锐普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设计、锐普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论坛、锐普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商城、锐普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市场等资源组建成立。</a:t>
            </a:r>
            <a:r>
              <a:rPr lang="zh-CN" altLang="en-US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所提供的服务包括：</a:t>
            </a:r>
            <a:r>
              <a:rPr lang="en-US" altLang="zh-CN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模板、</a:t>
            </a:r>
            <a:r>
              <a:rPr lang="en-US" altLang="zh-CN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图表、</a:t>
            </a:r>
            <a:r>
              <a:rPr lang="en-US" altLang="zh-CN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动画、</a:t>
            </a:r>
            <a:r>
              <a:rPr lang="en-US" altLang="zh-CN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作品、</a:t>
            </a:r>
            <a:r>
              <a:rPr lang="en-US" altLang="zh-CN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keynote</a:t>
            </a:r>
            <a:r>
              <a:rPr lang="zh-CN" altLang="en-US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模板、演示图片、</a:t>
            </a:r>
            <a:r>
              <a:rPr lang="en-US" altLang="zh-CN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PREZI</a:t>
            </a:r>
            <a:r>
              <a:rPr lang="zh-CN" altLang="en-US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、演示定制</a:t>
            </a:r>
            <a:r>
              <a:rPr lang="zh-CN" altLang="en-US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660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平行四边形 10"/>
          <p:cNvSpPr/>
          <p:nvPr/>
        </p:nvSpPr>
        <p:spPr>
          <a:xfrm flipH="1">
            <a:off x="990651" y="3549278"/>
            <a:ext cx="3532187" cy="275035"/>
          </a:xfrm>
          <a:custGeom>
            <a:avLst/>
            <a:gdLst>
              <a:gd name="connsiteX0" fmla="*/ 0 w 2505075"/>
              <a:gd name="connsiteY0" fmla="*/ 349250 h 349250"/>
              <a:gd name="connsiteX1" fmla="*/ 658738 w 2505075"/>
              <a:gd name="connsiteY1" fmla="*/ 0 h 349250"/>
              <a:gd name="connsiteX2" fmla="*/ 2505075 w 2505075"/>
              <a:gd name="connsiteY2" fmla="*/ 0 h 349250"/>
              <a:gd name="connsiteX3" fmla="*/ 1846337 w 2505075"/>
              <a:gd name="connsiteY3" fmla="*/ 349250 h 349250"/>
              <a:gd name="connsiteX4" fmla="*/ 0 w 2505075"/>
              <a:gd name="connsiteY4" fmla="*/ 349250 h 349250"/>
              <a:gd name="connsiteX0" fmla="*/ 0 w 2495550"/>
              <a:gd name="connsiteY0" fmla="*/ 177800 h 349250"/>
              <a:gd name="connsiteX1" fmla="*/ 649213 w 2495550"/>
              <a:gd name="connsiteY1" fmla="*/ 0 h 349250"/>
              <a:gd name="connsiteX2" fmla="*/ 2495550 w 2495550"/>
              <a:gd name="connsiteY2" fmla="*/ 0 h 349250"/>
              <a:gd name="connsiteX3" fmla="*/ 1836812 w 2495550"/>
              <a:gd name="connsiteY3" fmla="*/ 349250 h 349250"/>
              <a:gd name="connsiteX4" fmla="*/ 0 w 2495550"/>
              <a:gd name="connsiteY4" fmla="*/ 177800 h 349250"/>
              <a:gd name="connsiteX0" fmla="*/ 0 w 2495550"/>
              <a:gd name="connsiteY0" fmla="*/ 177800 h 177800"/>
              <a:gd name="connsiteX1" fmla="*/ 649213 w 2495550"/>
              <a:gd name="connsiteY1" fmla="*/ 0 h 177800"/>
              <a:gd name="connsiteX2" fmla="*/ 2495550 w 2495550"/>
              <a:gd name="connsiteY2" fmla="*/ 0 h 177800"/>
              <a:gd name="connsiteX3" fmla="*/ 1798712 w 2495550"/>
              <a:gd name="connsiteY3" fmla="*/ 174625 h 177800"/>
              <a:gd name="connsiteX4" fmla="*/ 0 w 2495550"/>
              <a:gd name="connsiteY4" fmla="*/ 177800 h 177800"/>
              <a:gd name="connsiteX0" fmla="*/ 0 w 2495550"/>
              <a:gd name="connsiteY0" fmla="*/ 177800 h 196850"/>
              <a:gd name="connsiteX1" fmla="*/ 649213 w 2495550"/>
              <a:gd name="connsiteY1" fmla="*/ 0 h 196850"/>
              <a:gd name="connsiteX2" fmla="*/ 2495550 w 2495550"/>
              <a:gd name="connsiteY2" fmla="*/ 0 h 196850"/>
              <a:gd name="connsiteX3" fmla="*/ 1865387 w 2495550"/>
              <a:gd name="connsiteY3" fmla="*/ 196850 h 196850"/>
              <a:gd name="connsiteX4" fmla="*/ 0 w 2495550"/>
              <a:gd name="connsiteY4" fmla="*/ 177800 h 196850"/>
              <a:gd name="connsiteX0" fmla="*/ 0 w 2501900"/>
              <a:gd name="connsiteY0" fmla="*/ 177800 h 196850"/>
              <a:gd name="connsiteX1" fmla="*/ 649213 w 2501900"/>
              <a:gd name="connsiteY1" fmla="*/ 0 h 196850"/>
              <a:gd name="connsiteX2" fmla="*/ 2501900 w 2501900"/>
              <a:gd name="connsiteY2" fmla="*/ 0 h 196850"/>
              <a:gd name="connsiteX3" fmla="*/ 1865387 w 2501900"/>
              <a:gd name="connsiteY3" fmla="*/ 196850 h 196850"/>
              <a:gd name="connsiteX4" fmla="*/ 0 w 2501900"/>
              <a:gd name="connsiteY4" fmla="*/ 177800 h 196850"/>
              <a:gd name="connsiteX0" fmla="*/ 0 w 2501900"/>
              <a:gd name="connsiteY0" fmla="*/ 196850 h 215900"/>
              <a:gd name="connsiteX1" fmla="*/ 722238 w 2501900"/>
              <a:gd name="connsiteY1" fmla="*/ 0 h 215900"/>
              <a:gd name="connsiteX2" fmla="*/ 2501900 w 2501900"/>
              <a:gd name="connsiteY2" fmla="*/ 19050 h 215900"/>
              <a:gd name="connsiteX3" fmla="*/ 1865387 w 2501900"/>
              <a:gd name="connsiteY3" fmla="*/ 215900 h 215900"/>
              <a:gd name="connsiteX4" fmla="*/ 0 w 2501900"/>
              <a:gd name="connsiteY4" fmla="*/ 196850 h 21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1900" h="215900">
                <a:moveTo>
                  <a:pt x="0" y="196850"/>
                </a:moveTo>
                <a:lnTo>
                  <a:pt x="722238" y="0"/>
                </a:lnTo>
                <a:lnTo>
                  <a:pt x="2501900" y="19050"/>
                </a:lnTo>
                <a:lnTo>
                  <a:pt x="1865387" y="215900"/>
                </a:lnTo>
                <a:lnTo>
                  <a:pt x="0" y="196850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平行四边形 10"/>
          <p:cNvSpPr/>
          <p:nvPr/>
        </p:nvSpPr>
        <p:spPr>
          <a:xfrm flipH="1">
            <a:off x="990651" y="2221731"/>
            <a:ext cx="3532187" cy="275034"/>
          </a:xfrm>
          <a:custGeom>
            <a:avLst/>
            <a:gdLst>
              <a:gd name="connsiteX0" fmla="*/ 0 w 2505075"/>
              <a:gd name="connsiteY0" fmla="*/ 349250 h 349250"/>
              <a:gd name="connsiteX1" fmla="*/ 658738 w 2505075"/>
              <a:gd name="connsiteY1" fmla="*/ 0 h 349250"/>
              <a:gd name="connsiteX2" fmla="*/ 2505075 w 2505075"/>
              <a:gd name="connsiteY2" fmla="*/ 0 h 349250"/>
              <a:gd name="connsiteX3" fmla="*/ 1846337 w 2505075"/>
              <a:gd name="connsiteY3" fmla="*/ 349250 h 349250"/>
              <a:gd name="connsiteX4" fmla="*/ 0 w 2505075"/>
              <a:gd name="connsiteY4" fmla="*/ 349250 h 349250"/>
              <a:gd name="connsiteX0" fmla="*/ 0 w 2495550"/>
              <a:gd name="connsiteY0" fmla="*/ 177800 h 349250"/>
              <a:gd name="connsiteX1" fmla="*/ 649213 w 2495550"/>
              <a:gd name="connsiteY1" fmla="*/ 0 h 349250"/>
              <a:gd name="connsiteX2" fmla="*/ 2495550 w 2495550"/>
              <a:gd name="connsiteY2" fmla="*/ 0 h 349250"/>
              <a:gd name="connsiteX3" fmla="*/ 1836812 w 2495550"/>
              <a:gd name="connsiteY3" fmla="*/ 349250 h 349250"/>
              <a:gd name="connsiteX4" fmla="*/ 0 w 2495550"/>
              <a:gd name="connsiteY4" fmla="*/ 177800 h 349250"/>
              <a:gd name="connsiteX0" fmla="*/ 0 w 2495550"/>
              <a:gd name="connsiteY0" fmla="*/ 177800 h 177800"/>
              <a:gd name="connsiteX1" fmla="*/ 649213 w 2495550"/>
              <a:gd name="connsiteY1" fmla="*/ 0 h 177800"/>
              <a:gd name="connsiteX2" fmla="*/ 2495550 w 2495550"/>
              <a:gd name="connsiteY2" fmla="*/ 0 h 177800"/>
              <a:gd name="connsiteX3" fmla="*/ 1798712 w 2495550"/>
              <a:gd name="connsiteY3" fmla="*/ 174625 h 177800"/>
              <a:gd name="connsiteX4" fmla="*/ 0 w 2495550"/>
              <a:gd name="connsiteY4" fmla="*/ 177800 h 177800"/>
              <a:gd name="connsiteX0" fmla="*/ 0 w 2495550"/>
              <a:gd name="connsiteY0" fmla="*/ 177800 h 196850"/>
              <a:gd name="connsiteX1" fmla="*/ 649213 w 2495550"/>
              <a:gd name="connsiteY1" fmla="*/ 0 h 196850"/>
              <a:gd name="connsiteX2" fmla="*/ 2495550 w 2495550"/>
              <a:gd name="connsiteY2" fmla="*/ 0 h 196850"/>
              <a:gd name="connsiteX3" fmla="*/ 1865387 w 2495550"/>
              <a:gd name="connsiteY3" fmla="*/ 196850 h 196850"/>
              <a:gd name="connsiteX4" fmla="*/ 0 w 2495550"/>
              <a:gd name="connsiteY4" fmla="*/ 177800 h 196850"/>
              <a:gd name="connsiteX0" fmla="*/ 0 w 2501900"/>
              <a:gd name="connsiteY0" fmla="*/ 177800 h 196850"/>
              <a:gd name="connsiteX1" fmla="*/ 649213 w 2501900"/>
              <a:gd name="connsiteY1" fmla="*/ 0 h 196850"/>
              <a:gd name="connsiteX2" fmla="*/ 2501900 w 2501900"/>
              <a:gd name="connsiteY2" fmla="*/ 0 h 196850"/>
              <a:gd name="connsiteX3" fmla="*/ 1865387 w 2501900"/>
              <a:gd name="connsiteY3" fmla="*/ 196850 h 196850"/>
              <a:gd name="connsiteX4" fmla="*/ 0 w 2501900"/>
              <a:gd name="connsiteY4" fmla="*/ 177800 h 196850"/>
              <a:gd name="connsiteX0" fmla="*/ 0 w 2501900"/>
              <a:gd name="connsiteY0" fmla="*/ 196850 h 215900"/>
              <a:gd name="connsiteX1" fmla="*/ 722238 w 2501900"/>
              <a:gd name="connsiteY1" fmla="*/ 0 h 215900"/>
              <a:gd name="connsiteX2" fmla="*/ 2501900 w 2501900"/>
              <a:gd name="connsiteY2" fmla="*/ 19050 h 215900"/>
              <a:gd name="connsiteX3" fmla="*/ 1865387 w 2501900"/>
              <a:gd name="connsiteY3" fmla="*/ 215900 h 215900"/>
              <a:gd name="connsiteX4" fmla="*/ 0 w 2501900"/>
              <a:gd name="connsiteY4" fmla="*/ 196850 h 21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1900" h="215900">
                <a:moveTo>
                  <a:pt x="0" y="196850"/>
                </a:moveTo>
                <a:lnTo>
                  <a:pt x="722238" y="0"/>
                </a:lnTo>
                <a:lnTo>
                  <a:pt x="2501900" y="19050"/>
                </a:lnTo>
                <a:lnTo>
                  <a:pt x="1865387" y="215900"/>
                </a:lnTo>
                <a:lnTo>
                  <a:pt x="0" y="196850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平行四边形 10"/>
          <p:cNvSpPr/>
          <p:nvPr/>
        </p:nvSpPr>
        <p:spPr>
          <a:xfrm flipH="1">
            <a:off x="990651" y="2884909"/>
            <a:ext cx="3532187" cy="275035"/>
          </a:xfrm>
          <a:custGeom>
            <a:avLst/>
            <a:gdLst>
              <a:gd name="connsiteX0" fmla="*/ 0 w 2505075"/>
              <a:gd name="connsiteY0" fmla="*/ 349250 h 349250"/>
              <a:gd name="connsiteX1" fmla="*/ 658738 w 2505075"/>
              <a:gd name="connsiteY1" fmla="*/ 0 h 349250"/>
              <a:gd name="connsiteX2" fmla="*/ 2505075 w 2505075"/>
              <a:gd name="connsiteY2" fmla="*/ 0 h 349250"/>
              <a:gd name="connsiteX3" fmla="*/ 1846337 w 2505075"/>
              <a:gd name="connsiteY3" fmla="*/ 349250 h 349250"/>
              <a:gd name="connsiteX4" fmla="*/ 0 w 2505075"/>
              <a:gd name="connsiteY4" fmla="*/ 349250 h 349250"/>
              <a:gd name="connsiteX0" fmla="*/ 0 w 2495550"/>
              <a:gd name="connsiteY0" fmla="*/ 177800 h 349250"/>
              <a:gd name="connsiteX1" fmla="*/ 649213 w 2495550"/>
              <a:gd name="connsiteY1" fmla="*/ 0 h 349250"/>
              <a:gd name="connsiteX2" fmla="*/ 2495550 w 2495550"/>
              <a:gd name="connsiteY2" fmla="*/ 0 h 349250"/>
              <a:gd name="connsiteX3" fmla="*/ 1836812 w 2495550"/>
              <a:gd name="connsiteY3" fmla="*/ 349250 h 349250"/>
              <a:gd name="connsiteX4" fmla="*/ 0 w 2495550"/>
              <a:gd name="connsiteY4" fmla="*/ 177800 h 349250"/>
              <a:gd name="connsiteX0" fmla="*/ 0 w 2495550"/>
              <a:gd name="connsiteY0" fmla="*/ 177800 h 177800"/>
              <a:gd name="connsiteX1" fmla="*/ 649213 w 2495550"/>
              <a:gd name="connsiteY1" fmla="*/ 0 h 177800"/>
              <a:gd name="connsiteX2" fmla="*/ 2495550 w 2495550"/>
              <a:gd name="connsiteY2" fmla="*/ 0 h 177800"/>
              <a:gd name="connsiteX3" fmla="*/ 1798712 w 2495550"/>
              <a:gd name="connsiteY3" fmla="*/ 174625 h 177800"/>
              <a:gd name="connsiteX4" fmla="*/ 0 w 2495550"/>
              <a:gd name="connsiteY4" fmla="*/ 177800 h 177800"/>
              <a:gd name="connsiteX0" fmla="*/ 0 w 2495550"/>
              <a:gd name="connsiteY0" fmla="*/ 177800 h 196850"/>
              <a:gd name="connsiteX1" fmla="*/ 649213 w 2495550"/>
              <a:gd name="connsiteY1" fmla="*/ 0 h 196850"/>
              <a:gd name="connsiteX2" fmla="*/ 2495550 w 2495550"/>
              <a:gd name="connsiteY2" fmla="*/ 0 h 196850"/>
              <a:gd name="connsiteX3" fmla="*/ 1865387 w 2495550"/>
              <a:gd name="connsiteY3" fmla="*/ 196850 h 196850"/>
              <a:gd name="connsiteX4" fmla="*/ 0 w 2495550"/>
              <a:gd name="connsiteY4" fmla="*/ 177800 h 196850"/>
              <a:gd name="connsiteX0" fmla="*/ 0 w 2501900"/>
              <a:gd name="connsiteY0" fmla="*/ 177800 h 196850"/>
              <a:gd name="connsiteX1" fmla="*/ 649213 w 2501900"/>
              <a:gd name="connsiteY1" fmla="*/ 0 h 196850"/>
              <a:gd name="connsiteX2" fmla="*/ 2501900 w 2501900"/>
              <a:gd name="connsiteY2" fmla="*/ 0 h 196850"/>
              <a:gd name="connsiteX3" fmla="*/ 1865387 w 2501900"/>
              <a:gd name="connsiteY3" fmla="*/ 196850 h 196850"/>
              <a:gd name="connsiteX4" fmla="*/ 0 w 2501900"/>
              <a:gd name="connsiteY4" fmla="*/ 177800 h 196850"/>
              <a:gd name="connsiteX0" fmla="*/ 0 w 2501900"/>
              <a:gd name="connsiteY0" fmla="*/ 196850 h 215900"/>
              <a:gd name="connsiteX1" fmla="*/ 722238 w 2501900"/>
              <a:gd name="connsiteY1" fmla="*/ 0 h 215900"/>
              <a:gd name="connsiteX2" fmla="*/ 2501900 w 2501900"/>
              <a:gd name="connsiteY2" fmla="*/ 19050 h 215900"/>
              <a:gd name="connsiteX3" fmla="*/ 1865387 w 2501900"/>
              <a:gd name="connsiteY3" fmla="*/ 215900 h 215900"/>
              <a:gd name="connsiteX4" fmla="*/ 0 w 2501900"/>
              <a:gd name="connsiteY4" fmla="*/ 196850 h 21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1900" h="215900">
                <a:moveTo>
                  <a:pt x="0" y="196850"/>
                </a:moveTo>
                <a:lnTo>
                  <a:pt x="722238" y="0"/>
                </a:lnTo>
                <a:lnTo>
                  <a:pt x="2501900" y="19050"/>
                </a:lnTo>
                <a:lnTo>
                  <a:pt x="1865387" y="215900"/>
                </a:lnTo>
                <a:lnTo>
                  <a:pt x="0" y="196850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500237" y="3136131"/>
            <a:ext cx="3035300" cy="436959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所提供的服务</a:t>
            </a:r>
          </a:p>
        </p:txBody>
      </p:sp>
      <p:sp>
        <p:nvSpPr>
          <p:cNvPr id="44" name="矩形 43"/>
          <p:cNvSpPr/>
          <p:nvPr/>
        </p:nvSpPr>
        <p:spPr>
          <a:xfrm>
            <a:off x="1500237" y="2471763"/>
            <a:ext cx="3035300" cy="438150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一站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式服务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交易系统</a:t>
            </a:r>
          </a:p>
        </p:txBody>
      </p:sp>
      <p:sp>
        <p:nvSpPr>
          <p:cNvPr id="45" name="任意多边形 44"/>
          <p:cNvSpPr/>
          <p:nvPr/>
        </p:nvSpPr>
        <p:spPr>
          <a:xfrm>
            <a:off x="990650" y="2091953"/>
            <a:ext cx="3562350" cy="396479"/>
          </a:xfrm>
          <a:custGeom>
            <a:avLst/>
            <a:gdLst>
              <a:gd name="connsiteX0" fmla="*/ 1587500 w 2540000"/>
              <a:gd name="connsiteY0" fmla="*/ 0 h 355600"/>
              <a:gd name="connsiteX1" fmla="*/ 2540000 w 2540000"/>
              <a:gd name="connsiteY1" fmla="*/ 355600 h 355600"/>
              <a:gd name="connsiteX2" fmla="*/ 609600 w 2540000"/>
              <a:gd name="connsiteY2" fmla="*/ 342900 h 355600"/>
              <a:gd name="connsiteX3" fmla="*/ 0 w 2540000"/>
              <a:gd name="connsiteY3" fmla="*/ 152400 h 355600"/>
              <a:gd name="connsiteX4" fmla="*/ 1701800 w 2540000"/>
              <a:gd name="connsiteY4" fmla="*/ 25400 h 355600"/>
              <a:gd name="connsiteX5" fmla="*/ 1701800 w 2540000"/>
              <a:gd name="connsiteY5" fmla="*/ 25400 h 355600"/>
              <a:gd name="connsiteX6" fmla="*/ 1701800 w 2540000"/>
              <a:gd name="connsiteY6" fmla="*/ 25400 h 355600"/>
              <a:gd name="connsiteX0" fmla="*/ 1492250 w 2540000"/>
              <a:gd name="connsiteY0" fmla="*/ 19050 h 330200"/>
              <a:gd name="connsiteX1" fmla="*/ 2540000 w 2540000"/>
              <a:gd name="connsiteY1" fmla="*/ 330200 h 330200"/>
              <a:gd name="connsiteX2" fmla="*/ 609600 w 2540000"/>
              <a:gd name="connsiteY2" fmla="*/ 317500 h 330200"/>
              <a:gd name="connsiteX3" fmla="*/ 0 w 2540000"/>
              <a:gd name="connsiteY3" fmla="*/ 127000 h 330200"/>
              <a:gd name="connsiteX4" fmla="*/ 1701800 w 2540000"/>
              <a:gd name="connsiteY4" fmla="*/ 0 h 330200"/>
              <a:gd name="connsiteX5" fmla="*/ 1701800 w 2540000"/>
              <a:gd name="connsiteY5" fmla="*/ 0 h 330200"/>
              <a:gd name="connsiteX6" fmla="*/ 1701800 w 2540000"/>
              <a:gd name="connsiteY6" fmla="*/ 0 h 330200"/>
              <a:gd name="connsiteX0" fmla="*/ 1492250 w 2540000"/>
              <a:gd name="connsiteY0" fmla="*/ 19050 h 330200"/>
              <a:gd name="connsiteX1" fmla="*/ 2540000 w 2540000"/>
              <a:gd name="connsiteY1" fmla="*/ 330200 h 330200"/>
              <a:gd name="connsiteX2" fmla="*/ 609600 w 2540000"/>
              <a:gd name="connsiteY2" fmla="*/ 317500 h 330200"/>
              <a:gd name="connsiteX3" fmla="*/ 0 w 2540000"/>
              <a:gd name="connsiteY3" fmla="*/ 127000 h 330200"/>
              <a:gd name="connsiteX4" fmla="*/ 1701800 w 2540000"/>
              <a:gd name="connsiteY4" fmla="*/ 0 h 330200"/>
              <a:gd name="connsiteX5" fmla="*/ 1701800 w 2540000"/>
              <a:gd name="connsiteY5" fmla="*/ 0 h 330200"/>
              <a:gd name="connsiteX6" fmla="*/ 1504950 w 2540000"/>
              <a:gd name="connsiteY6" fmla="*/ 25400 h 330200"/>
              <a:gd name="connsiteX0" fmla="*/ 1492250 w 2540000"/>
              <a:gd name="connsiteY0" fmla="*/ 19050 h 330200"/>
              <a:gd name="connsiteX1" fmla="*/ 2540000 w 2540000"/>
              <a:gd name="connsiteY1" fmla="*/ 330200 h 330200"/>
              <a:gd name="connsiteX2" fmla="*/ 609600 w 2540000"/>
              <a:gd name="connsiteY2" fmla="*/ 317500 h 330200"/>
              <a:gd name="connsiteX3" fmla="*/ 0 w 2540000"/>
              <a:gd name="connsiteY3" fmla="*/ 127000 h 330200"/>
              <a:gd name="connsiteX4" fmla="*/ 1701800 w 2540000"/>
              <a:gd name="connsiteY4" fmla="*/ 0 h 330200"/>
              <a:gd name="connsiteX5" fmla="*/ 1504950 w 2540000"/>
              <a:gd name="connsiteY5" fmla="*/ 25400 h 330200"/>
              <a:gd name="connsiteX0" fmla="*/ 1492250 w 2540000"/>
              <a:gd name="connsiteY0" fmla="*/ 0 h 311150"/>
              <a:gd name="connsiteX1" fmla="*/ 2540000 w 2540000"/>
              <a:gd name="connsiteY1" fmla="*/ 311150 h 311150"/>
              <a:gd name="connsiteX2" fmla="*/ 609600 w 2540000"/>
              <a:gd name="connsiteY2" fmla="*/ 298450 h 311150"/>
              <a:gd name="connsiteX3" fmla="*/ 0 w 2540000"/>
              <a:gd name="connsiteY3" fmla="*/ 107950 h 311150"/>
              <a:gd name="connsiteX4" fmla="*/ 1504950 w 2540000"/>
              <a:gd name="connsiteY4" fmla="*/ 6350 h 311150"/>
              <a:gd name="connsiteX0" fmla="*/ 1479550 w 2527300"/>
              <a:gd name="connsiteY0" fmla="*/ 0 h 311150"/>
              <a:gd name="connsiteX1" fmla="*/ 2527300 w 2527300"/>
              <a:gd name="connsiteY1" fmla="*/ 311150 h 311150"/>
              <a:gd name="connsiteX2" fmla="*/ 596900 w 2527300"/>
              <a:gd name="connsiteY2" fmla="*/ 298450 h 311150"/>
              <a:gd name="connsiteX3" fmla="*/ 0 w 2527300"/>
              <a:gd name="connsiteY3" fmla="*/ 114300 h 311150"/>
              <a:gd name="connsiteX4" fmla="*/ 1492250 w 2527300"/>
              <a:gd name="connsiteY4" fmla="*/ 6350 h 311150"/>
              <a:gd name="connsiteX0" fmla="*/ 1479550 w 2527300"/>
              <a:gd name="connsiteY0" fmla="*/ 0 h 311150"/>
              <a:gd name="connsiteX1" fmla="*/ 2527300 w 2527300"/>
              <a:gd name="connsiteY1" fmla="*/ 311150 h 311150"/>
              <a:gd name="connsiteX2" fmla="*/ 596900 w 2527300"/>
              <a:gd name="connsiteY2" fmla="*/ 298450 h 311150"/>
              <a:gd name="connsiteX3" fmla="*/ 0 w 2527300"/>
              <a:gd name="connsiteY3" fmla="*/ 114300 h 311150"/>
              <a:gd name="connsiteX4" fmla="*/ 1492250 w 2527300"/>
              <a:gd name="connsiteY4" fmla="*/ 6350 h 311150"/>
              <a:gd name="connsiteX5" fmla="*/ 1479550 w 2527300"/>
              <a:gd name="connsiteY5" fmla="*/ 0 h 311150"/>
              <a:gd name="connsiteX0" fmla="*/ 0 w 2527300"/>
              <a:gd name="connsiteY0" fmla="*/ 114300 h 311150"/>
              <a:gd name="connsiteX1" fmla="*/ 1492250 w 2527300"/>
              <a:gd name="connsiteY1" fmla="*/ 6350 h 311150"/>
              <a:gd name="connsiteX2" fmla="*/ 1479550 w 2527300"/>
              <a:gd name="connsiteY2" fmla="*/ 0 h 311150"/>
              <a:gd name="connsiteX3" fmla="*/ 2527300 w 2527300"/>
              <a:gd name="connsiteY3" fmla="*/ 311150 h 311150"/>
              <a:gd name="connsiteX4" fmla="*/ 596900 w 2527300"/>
              <a:gd name="connsiteY4" fmla="*/ 298450 h 311150"/>
              <a:gd name="connsiteX5" fmla="*/ 91440 w 2527300"/>
              <a:gd name="connsiteY5" fmla="*/ 205740 h 311150"/>
              <a:gd name="connsiteX0" fmla="*/ 0 w 2527300"/>
              <a:gd name="connsiteY0" fmla="*/ 114300 h 311150"/>
              <a:gd name="connsiteX1" fmla="*/ 1492250 w 2527300"/>
              <a:gd name="connsiteY1" fmla="*/ 6350 h 311150"/>
              <a:gd name="connsiteX2" fmla="*/ 1479550 w 2527300"/>
              <a:gd name="connsiteY2" fmla="*/ 0 h 311150"/>
              <a:gd name="connsiteX3" fmla="*/ 2527300 w 2527300"/>
              <a:gd name="connsiteY3" fmla="*/ 311150 h 311150"/>
              <a:gd name="connsiteX4" fmla="*/ 596900 w 2527300"/>
              <a:gd name="connsiteY4" fmla="*/ 298450 h 311150"/>
              <a:gd name="connsiteX5" fmla="*/ 21590 w 2527300"/>
              <a:gd name="connsiteY5" fmla="*/ 135890 h 311150"/>
              <a:gd name="connsiteX0" fmla="*/ 0 w 2517775"/>
              <a:gd name="connsiteY0" fmla="*/ 114300 h 311150"/>
              <a:gd name="connsiteX1" fmla="*/ 1482725 w 2517775"/>
              <a:gd name="connsiteY1" fmla="*/ 6350 h 311150"/>
              <a:gd name="connsiteX2" fmla="*/ 1470025 w 2517775"/>
              <a:gd name="connsiteY2" fmla="*/ 0 h 311150"/>
              <a:gd name="connsiteX3" fmla="*/ 2517775 w 2517775"/>
              <a:gd name="connsiteY3" fmla="*/ 311150 h 311150"/>
              <a:gd name="connsiteX4" fmla="*/ 587375 w 2517775"/>
              <a:gd name="connsiteY4" fmla="*/ 298450 h 311150"/>
              <a:gd name="connsiteX5" fmla="*/ 12065 w 2517775"/>
              <a:gd name="connsiteY5" fmla="*/ 135890 h 311150"/>
              <a:gd name="connsiteX0" fmla="*/ 0 w 2517775"/>
              <a:gd name="connsiteY0" fmla="*/ 114300 h 311150"/>
              <a:gd name="connsiteX1" fmla="*/ 1482725 w 2517775"/>
              <a:gd name="connsiteY1" fmla="*/ 6350 h 311150"/>
              <a:gd name="connsiteX2" fmla="*/ 1470025 w 2517775"/>
              <a:gd name="connsiteY2" fmla="*/ 0 h 311150"/>
              <a:gd name="connsiteX3" fmla="*/ 2517775 w 2517775"/>
              <a:gd name="connsiteY3" fmla="*/ 311150 h 311150"/>
              <a:gd name="connsiteX4" fmla="*/ 587375 w 2517775"/>
              <a:gd name="connsiteY4" fmla="*/ 298450 h 311150"/>
              <a:gd name="connsiteX5" fmla="*/ 2540 w 2517775"/>
              <a:gd name="connsiteY5" fmla="*/ 119221 h 31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7775" h="311150">
                <a:moveTo>
                  <a:pt x="0" y="114300"/>
                </a:moveTo>
                <a:lnTo>
                  <a:pt x="1482725" y="6350"/>
                </a:lnTo>
                <a:lnTo>
                  <a:pt x="1470025" y="0"/>
                </a:lnTo>
                <a:lnTo>
                  <a:pt x="2517775" y="311150"/>
                </a:lnTo>
                <a:lnTo>
                  <a:pt x="587375" y="298450"/>
                </a:lnTo>
                <a:lnTo>
                  <a:pt x="2540" y="119221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500237" y="1812156"/>
            <a:ext cx="3035300" cy="436959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中国首家演示设计交易平台</a:t>
            </a:r>
          </a:p>
        </p:txBody>
      </p:sp>
      <p:sp>
        <p:nvSpPr>
          <p:cNvPr id="47" name="矩形 46"/>
          <p:cNvSpPr/>
          <p:nvPr/>
        </p:nvSpPr>
        <p:spPr>
          <a:xfrm>
            <a:off x="1500237" y="3799309"/>
            <a:ext cx="3035300" cy="438150"/>
          </a:xfrm>
          <a:prstGeom prst="rect">
            <a:avLst/>
          </a:prstGeom>
          <a:solidFill>
            <a:srgbClr val="757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组成机构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990651" y="3136131"/>
            <a:ext cx="509587" cy="43695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latin typeface="微软雅黑" pitchFamily="34" charset="-122"/>
                <a:ea typeface="微软雅黑" pitchFamily="34" charset="-122"/>
                <a:cs typeface="Verdana" panose="020B0604030504040204" pitchFamily="34" charset="0"/>
              </a:rPr>
              <a:t>C</a:t>
            </a:r>
            <a:endParaRPr lang="zh-CN" altLang="en-US" sz="2800" dirty="0">
              <a:latin typeface="微软雅黑" pitchFamily="34" charset="-122"/>
              <a:ea typeface="微软雅黑" pitchFamily="34" charset="-122"/>
              <a:cs typeface="Verdana" panose="020B060403050404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990651" y="2471763"/>
            <a:ext cx="509587" cy="4381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latin typeface="微软雅黑" pitchFamily="34" charset="-122"/>
                <a:ea typeface="微软雅黑" pitchFamily="34" charset="-122"/>
                <a:cs typeface="Verdana" panose="020B0604030504040204" pitchFamily="34" charset="0"/>
              </a:rPr>
              <a:t>B</a:t>
            </a:r>
            <a:endParaRPr lang="zh-CN" altLang="en-US" sz="2800" dirty="0">
              <a:latin typeface="微软雅黑" pitchFamily="34" charset="-122"/>
              <a:ea typeface="微软雅黑" pitchFamily="34" charset="-122"/>
              <a:cs typeface="Verdana" panose="020B060403050404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990651" y="1812156"/>
            <a:ext cx="509587" cy="43695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latin typeface="微软雅黑" pitchFamily="34" charset="-122"/>
                <a:ea typeface="微软雅黑" pitchFamily="34" charset="-122"/>
                <a:cs typeface="Verdana" panose="020B0604030504040204" pitchFamily="34" charset="0"/>
              </a:rPr>
              <a:t>A</a:t>
            </a:r>
            <a:endParaRPr lang="zh-CN" altLang="en-US" sz="2800" dirty="0">
              <a:latin typeface="微软雅黑" pitchFamily="34" charset="-122"/>
              <a:ea typeface="微软雅黑" pitchFamily="34" charset="-122"/>
              <a:cs typeface="Verdana" panose="020B0604030504040204" pitchFamily="3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990651" y="3799309"/>
            <a:ext cx="509587" cy="4381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latin typeface="微软雅黑" pitchFamily="34" charset="-122"/>
                <a:ea typeface="微软雅黑" pitchFamily="34" charset="-122"/>
                <a:cs typeface="Verdana" panose="020B0604030504040204" pitchFamily="34" charset="0"/>
              </a:rPr>
              <a:t>D</a:t>
            </a:r>
            <a:endParaRPr lang="zh-CN" altLang="en-US" sz="2800" dirty="0">
              <a:latin typeface="微软雅黑" pitchFamily="34" charset="-122"/>
              <a:ea typeface="微软雅黑" pitchFamily="34" charset="-122"/>
              <a:cs typeface="Verdana" panose="020B0604030504040204" pitchFamily="34" charset="0"/>
            </a:endParaRPr>
          </a:p>
        </p:txBody>
      </p:sp>
      <p:sp>
        <p:nvSpPr>
          <p:cNvPr id="52" name="文本框 3"/>
          <p:cNvSpPr txBox="1"/>
          <p:nvPr/>
        </p:nvSpPr>
        <p:spPr>
          <a:xfrm>
            <a:off x="4553001" y="1812156"/>
            <a:ext cx="3622675" cy="436959"/>
          </a:xfrm>
          <a:prstGeom prst="rect">
            <a:avLst/>
          </a:prstGeom>
          <a:noFill/>
        </p:spPr>
        <p:txBody>
          <a:bodyPr tIns="0" bIns="0" anchor="ctr"/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诞生于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2013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年，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由上海锐普广告有限公司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整合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锐资源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组建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成立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文本框 22"/>
          <p:cNvSpPr txBox="1"/>
          <p:nvPr/>
        </p:nvSpPr>
        <p:spPr>
          <a:xfrm>
            <a:off x="4553001" y="2467000"/>
            <a:ext cx="3622675" cy="436959"/>
          </a:xfrm>
          <a:prstGeom prst="rect">
            <a:avLst/>
          </a:prstGeom>
          <a:noFill/>
        </p:spPr>
        <p:txBody>
          <a:bodyPr tIns="0" bIns="0" anchor="ctr"/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基于演示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设计，一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站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式解决在线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演示、素材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销售等问题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文本框 23"/>
          <p:cNvSpPr txBox="1"/>
          <p:nvPr/>
        </p:nvSpPr>
        <p:spPr>
          <a:xfrm>
            <a:off x="4553001" y="3123034"/>
            <a:ext cx="3622675" cy="436960"/>
          </a:xfrm>
          <a:prstGeom prst="rect">
            <a:avLst/>
          </a:prstGeom>
          <a:noFill/>
        </p:spPr>
        <p:txBody>
          <a:bodyPr tIns="0" bIns="0" anchor="ctr"/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模板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图表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动画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作品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keynote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模板、演示图片、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PREZI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、演示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定制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文本框 24"/>
          <p:cNvSpPr txBox="1"/>
          <p:nvPr/>
        </p:nvSpPr>
        <p:spPr>
          <a:xfrm>
            <a:off x="4553001" y="3789784"/>
            <a:ext cx="3622675" cy="436960"/>
          </a:xfrm>
          <a:prstGeom prst="rect">
            <a:avLst/>
          </a:prstGeom>
          <a:noFill/>
        </p:spPr>
        <p:txBody>
          <a:bodyPr tIns="0" bIns="0" anchor="ctr"/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整合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锐普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设计、锐普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论坛、锐普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商城、锐普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市场等资源组建成立</a:t>
            </a:r>
          </a:p>
        </p:txBody>
      </p:sp>
      <p:sp>
        <p:nvSpPr>
          <p:cNvPr id="57" name="矩形 56"/>
          <p:cNvSpPr/>
          <p:nvPr/>
        </p:nvSpPr>
        <p:spPr>
          <a:xfrm>
            <a:off x="3941058" y="914212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</a:t>
            </a:r>
            <a:r>
              <a:rPr lang="zh-CN" altLang="en-US" sz="28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</a:t>
            </a:r>
            <a:endParaRPr lang="zh-CN" altLang="en-US" sz="2800" dirty="0"/>
          </a:p>
        </p:txBody>
      </p:sp>
      <p:cxnSp>
        <p:nvCxnSpPr>
          <p:cNvPr id="4" name="直接连接符 3"/>
          <p:cNvCxnSpPr/>
          <p:nvPr/>
        </p:nvCxnSpPr>
        <p:spPr>
          <a:xfrm>
            <a:off x="990650" y="1544588"/>
            <a:ext cx="7185026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802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6386" name="Picture 2" descr="c:\DOCUME~1\mypc\APPLIC~1\360se6\USERDA~1\Temp\292-10~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87824" y="908103"/>
            <a:ext cx="5017644" cy="3535855"/>
          </a:xfrm>
          <a:prstGeom prst="roundRect">
            <a:avLst>
              <a:gd name="adj" fmla="val 3137"/>
            </a:avLst>
          </a:prstGeom>
          <a:noFill/>
          <a:ln w="28575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987824" y="2598171"/>
            <a:ext cx="5032148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图片资源来自网络，此处仅作为展示示例，使用者请自行配图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Picture 2" descr="c:\DOCUME~1\mypc\APPLIC~1\360se6\USERDA~1\Temp\292-10~1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57096" y="908103"/>
            <a:ext cx="1816884" cy="3535855"/>
          </a:xfrm>
          <a:prstGeom prst="roundRect">
            <a:avLst>
              <a:gd name="adj" fmla="val 3137"/>
            </a:avLst>
          </a:prstGeom>
          <a:noFill/>
          <a:ln w="28575">
            <a:solidFill>
              <a:schemeClr val="bg1"/>
            </a:solidFill>
          </a:ln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055059" y="1275606"/>
            <a:ext cx="1620957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图片资源来自网络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7096" y="2444282"/>
            <a:ext cx="1800493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此处仅作为展示示例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55059" y="3795886"/>
            <a:ext cx="1620957" cy="3077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使用者请自行配图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040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2" name="图表 1"/>
          <p:cNvGraphicFramePr/>
          <p:nvPr>
            <p:extLst>
              <p:ext uri="{D42A27DB-BD31-4B8C-83A1-F6EECF244321}">
                <p14:modId xmlns:p14="http://schemas.microsoft.com/office/powerpoint/2010/main" val="2452621724"/>
              </p:ext>
            </p:extLst>
          </p:nvPr>
        </p:nvGraphicFramePr>
        <p:xfrm>
          <a:off x="1187624" y="915566"/>
          <a:ext cx="6840760" cy="3589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8529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31066" y="3230996"/>
            <a:ext cx="6681869" cy="1344153"/>
          </a:xfrm>
          <a:prstGeom prst="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231066" y="1534446"/>
            <a:ext cx="2001349" cy="1495604"/>
          </a:xfrm>
          <a:prstGeom prst="rect">
            <a:avLst/>
          </a:prstGeom>
          <a:solidFill>
            <a:srgbClr val="00B0F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571325" y="1534446"/>
            <a:ext cx="2001349" cy="1495604"/>
          </a:xfrm>
          <a:prstGeom prst="rect">
            <a:avLst/>
          </a:prstGeom>
          <a:solidFill>
            <a:srgbClr val="00B0F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911586" y="1534446"/>
            <a:ext cx="2001349" cy="1495604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文本框 24"/>
          <p:cNvSpPr txBox="1"/>
          <p:nvPr/>
        </p:nvSpPr>
        <p:spPr>
          <a:xfrm>
            <a:off x="1187624" y="1589727"/>
            <a:ext cx="2088232" cy="1385043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中国首家演示设计交易平台，基于演示设计的一站式在线演示、素材销售、服务交易系统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87624" y="914212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</a:t>
            </a:r>
            <a:r>
              <a:rPr lang="zh-CN" altLang="en-US" sz="28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</a:t>
            </a:r>
            <a:endParaRPr lang="zh-CN" altLang="en-US" sz="2800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1274507" y="1386243"/>
            <a:ext cx="1497293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24"/>
          <p:cNvSpPr txBox="1"/>
          <p:nvPr/>
        </p:nvSpPr>
        <p:spPr>
          <a:xfrm>
            <a:off x="1331640" y="3210550"/>
            <a:ext cx="6480720" cy="1385043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中国首家演示设计交易平台，基于演示设计的一站式在线演示、素材销售、服务交易系统。诞生于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年，由中国专业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设计领跑者上海锐普广告有限公司整合锐普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设计、锐普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论坛、锐普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商城、锐普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市场等资源组建成立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24"/>
          <p:cNvSpPr txBox="1"/>
          <p:nvPr/>
        </p:nvSpPr>
        <p:spPr>
          <a:xfrm>
            <a:off x="3527884" y="1589727"/>
            <a:ext cx="2088232" cy="1385043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中国首家演示设计交易平台，基于演示设计的一站式在线演示、素材销售、服务交易系统。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24"/>
          <p:cNvSpPr txBox="1"/>
          <p:nvPr/>
        </p:nvSpPr>
        <p:spPr>
          <a:xfrm>
            <a:off x="5868144" y="1589727"/>
            <a:ext cx="2088232" cy="1385043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中国首家演示设计交易平台，基于演示设计的一站式在线演示、素材销售、服务交易系统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01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76910" y="1457145"/>
            <a:ext cx="6190181" cy="2229210"/>
            <a:chOff x="1476910" y="1524722"/>
            <a:chExt cx="6190181" cy="2229210"/>
          </a:xfrm>
        </p:grpSpPr>
        <p:grpSp>
          <p:nvGrpSpPr>
            <p:cNvPr id="9" name="组合 8"/>
            <p:cNvGrpSpPr/>
            <p:nvPr/>
          </p:nvGrpSpPr>
          <p:grpSpPr>
            <a:xfrm>
              <a:off x="1476910" y="2512245"/>
              <a:ext cx="6190181" cy="1241687"/>
              <a:chOff x="677344" y="2439335"/>
              <a:chExt cx="7714192" cy="1547388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677344" y="2490875"/>
                <a:ext cx="7714192" cy="14958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7200" b="1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谢谢观看</a:t>
                </a:r>
                <a:endParaRPr lang="zh-CN" altLang="en-US" sz="72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10" name="直接连接符 9"/>
              <p:cNvCxnSpPr/>
              <p:nvPr/>
            </p:nvCxnSpPr>
            <p:spPr>
              <a:xfrm>
                <a:off x="752464" y="2439335"/>
                <a:ext cx="7639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椭圆 3"/>
            <p:cNvSpPr/>
            <p:nvPr/>
          </p:nvSpPr>
          <p:spPr>
            <a:xfrm>
              <a:off x="4139952" y="1524722"/>
              <a:ext cx="864096" cy="906368"/>
            </a:xfrm>
            <a:custGeom>
              <a:avLst/>
              <a:gdLst/>
              <a:ahLst/>
              <a:cxnLst/>
              <a:rect l="l" t="t" r="r" b="b"/>
              <a:pathLst>
                <a:path w="4414035" h="4629972">
                  <a:moveTo>
                    <a:pt x="3319054" y="3551859"/>
                  </a:moveTo>
                  <a:cubicBezTo>
                    <a:pt x="3398049" y="3601630"/>
                    <a:pt x="3450918" y="3663950"/>
                    <a:pt x="3509655" y="3721894"/>
                  </a:cubicBezTo>
                  <a:cubicBezTo>
                    <a:pt x="3420756" y="3894137"/>
                    <a:pt x="3705230" y="3804036"/>
                    <a:pt x="3671479" y="3899522"/>
                  </a:cubicBezTo>
                  <a:cubicBezTo>
                    <a:pt x="3665128" y="3948735"/>
                    <a:pt x="3654909" y="4073923"/>
                    <a:pt x="3621572" y="4090988"/>
                  </a:cubicBezTo>
                  <a:cubicBezTo>
                    <a:pt x="3595379" y="4050903"/>
                    <a:pt x="3526240" y="4030651"/>
                    <a:pt x="3471454" y="4001915"/>
                  </a:cubicBezTo>
                  <a:cubicBezTo>
                    <a:pt x="3390491" y="3949924"/>
                    <a:pt x="3434942" y="3776887"/>
                    <a:pt x="3185704" y="3587578"/>
                  </a:cubicBezTo>
                  <a:cubicBezTo>
                    <a:pt x="3246029" y="3584007"/>
                    <a:pt x="3290478" y="3568925"/>
                    <a:pt x="3319054" y="3551859"/>
                  </a:cubicBezTo>
                  <a:close/>
                  <a:moveTo>
                    <a:pt x="3717865" y="2044101"/>
                  </a:moveTo>
                  <a:cubicBezTo>
                    <a:pt x="3855978" y="2425894"/>
                    <a:pt x="3600390" y="2313977"/>
                    <a:pt x="3658334" y="2520352"/>
                  </a:cubicBezTo>
                  <a:cubicBezTo>
                    <a:pt x="3611503" y="2562421"/>
                    <a:pt x="3425766" y="2377477"/>
                    <a:pt x="3436878" y="2296514"/>
                  </a:cubicBezTo>
                  <a:cubicBezTo>
                    <a:pt x="3469421" y="2275082"/>
                    <a:pt x="3574989" y="2331439"/>
                    <a:pt x="3717865" y="2044101"/>
                  </a:cubicBezTo>
                  <a:close/>
                  <a:moveTo>
                    <a:pt x="777649" y="1490101"/>
                  </a:moveTo>
                  <a:cubicBezTo>
                    <a:pt x="808605" y="1481767"/>
                    <a:pt x="849483" y="1565508"/>
                    <a:pt x="870517" y="1647264"/>
                  </a:cubicBezTo>
                  <a:cubicBezTo>
                    <a:pt x="891551" y="1729020"/>
                    <a:pt x="824480" y="1645280"/>
                    <a:pt x="903855" y="1980639"/>
                  </a:cubicBezTo>
                  <a:cubicBezTo>
                    <a:pt x="866549" y="1992148"/>
                    <a:pt x="730457" y="1922549"/>
                    <a:pt x="684780" y="1697269"/>
                  </a:cubicBezTo>
                  <a:cubicBezTo>
                    <a:pt x="669292" y="1620882"/>
                    <a:pt x="746693" y="1498435"/>
                    <a:pt x="777649" y="1490101"/>
                  </a:cubicBezTo>
                  <a:close/>
                  <a:moveTo>
                    <a:pt x="678000" y="887660"/>
                  </a:moveTo>
                  <a:cubicBezTo>
                    <a:pt x="673635" y="879722"/>
                    <a:pt x="491469" y="940841"/>
                    <a:pt x="485119" y="1006722"/>
                  </a:cubicBezTo>
                  <a:cubicBezTo>
                    <a:pt x="472419" y="1027360"/>
                    <a:pt x="488293" y="1052762"/>
                    <a:pt x="511312" y="1054348"/>
                  </a:cubicBezTo>
                  <a:cubicBezTo>
                    <a:pt x="624421" y="1017835"/>
                    <a:pt x="682366" y="895598"/>
                    <a:pt x="678000" y="887660"/>
                  </a:cubicBezTo>
                  <a:close/>
                  <a:moveTo>
                    <a:pt x="1290824" y="477241"/>
                  </a:moveTo>
                  <a:cubicBezTo>
                    <a:pt x="2021553" y="537730"/>
                    <a:pt x="2273114" y="1255515"/>
                    <a:pt x="2381437" y="1591666"/>
                  </a:cubicBezTo>
                  <a:cubicBezTo>
                    <a:pt x="2470652" y="1868520"/>
                    <a:pt x="2569674" y="1872998"/>
                    <a:pt x="2769085" y="1995487"/>
                  </a:cubicBezTo>
                  <a:cubicBezTo>
                    <a:pt x="2978156" y="2123910"/>
                    <a:pt x="3326296" y="2236788"/>
                    <a:pt x="3435833" y="2433638"/>
                  </a:cubicBezTo>
                  <a:cubicBezTo>
                    <a:pt x="3544201" y="2628386"/>
                    <a:pt x="3576724" y="2708276"/>
                    <a:pt x="3526322" y="3033713"/>
                  </a:cubicBezTo>
                  <a:cubicBezTo>
                    <a:pt x="3500265" y="3201960"/>
                    <a:pt x="3806913" y="3200004"/>
                    <a:pt x="3928753" y="3252788"/>
                  </a:cubicBezTo>
                  <a:cubicBezTo>
                    <a:pt x="4045973" y="3303571"/>
                    <a:pt x="4024401" y="3445272"/>
                    <a:pt x="4000191" y="3636169"/>
                  </a:cubicBezTo>
                  <a:cubicBezTo>
                    <a:pt x="4052181" y="3788966"/>
                    <a:pt x="4034321" y="3961605"/>
                    <a:pt x="4240696" y="4169568"/>
                  </a:cubicBezTo>
                  <a:cubicBezTo>
                    <a:pt x="4213709" y="4201317"/>
                    <a:pt x="4202598" y="4213225"/>
                    <a:pt x="4204979" y="4276725"/>
                  </a:cubicBezTo>
                  <a:cubicBezTo>
                    <a:pt x="4316899" y="4322764"/>
                    <a:pt x="4409764" y="4299745"/>
                    <a:pt x="4407384" y="4381501"/>
                  </a:cubicBezTo>
                  <a:cubicBezTo>
                    <a:pt x="4438340" y="4749800"/>
                    <a:pt x="4364521" y="4666456"/>
                    <a:pt x="4116871" y="4405313"/>
                  </a:cubicBezTo>
                  <a:cubicBezTo>
                    <a:pt x="4012096" y="4215607"/>
                    <a:pt x="3925577" y="3817144"/>
                    <a:pt x="3816833" y="3514725"/>
                  </a:cubicBezTo>
                  <a:cubicBezTo>
                    <a:pt x="3580294" y="3329780"/>
                    <a:pt x="2994028" y="3581235"/>
                    <a:pt x="2740508" y="3486150"/>
                  </a:cubicBezTo>
                  <a:cubicBezTo>
                    <a:pt x="2486988" y="3391065"/>
                    <a:pt x="2328256" y="3310137"/>
                    <a:pt x="2295712" y="2944216"/>
                  </a:cubicBezTo>
                  <a:cubicBezTo>
                    <a:pt x="2046073" y="2841008"/>
                    <a:pt x="1681331" y="2837027"/>
                    <a:pt x="1459395" y="2862261"/>
                  </a:cubicBezTo>
                  <a:cubicBezTo>
                    <a:pt x="1261271" y="2987509"/>
                    <a:pt x="873608" y="3193254"/>
                    <a:pt x="830746" y="3295648"/>
                  </a:cubicBezTo>
                  <a:cubicBezTo>
                    <a:pt x="969171" y="3309770"/>
                    <a:pt x="1186345" y="3309937"/>
                    <a:pt x="1249845" y="3257549"/>
                  </a:cubicBezTo>
                  <a:cubicBezTo>
                    <a:pt x="1270003" y="3242302"/>
                    <a:pt x="1285563" y="3335336"/>
                    <a:pt x="1368907" y="3338511"/>
                  </a:cubicBezTo>
                  <a:cubicBezTo>
                    <a:pt x="1444629" y="3232777"/>
                    <a:pt x="1445108" y="3182143"/>
                    <a:pt x="1526070" y="3186111"/>
                  </a:cubicBezTo>
                  <a:cubicBezTo>
                    <a:pt x="1666878" y="3234364"/>
                    <a:pt x="1774514" y="3259135"/>
                    <a:pt x="1749908" y="3319460"/>
                  </a:cubicBezTo>
                  <a:cubicBezTo>
                    <a:pt x="1634334" y="3328025"/>
                    <a:pt x="1696726" y="3398041"/>
                    <a:pt x="1568932" y="3419473"/>
                  </a:cubicBezTo>
                  <a:cubicBezTo>
                    <a:pt x="1464951" y="3498055"/>
                    <a:pt x="1265720" y="3480593"/>
                    <a:pt x="1097445" y="3476624"/>
                  </a:cubicBezTo>
                  <a:cubicBezTo>
                    <a:pt x="853764" y="3418680"/>
                    <a:pt x="551345" y="3553617"/>
                    <a:pt x="544995" y="3428998"/>
                  </a:cubicBezTo>
                  <a:cubicBezTo>
                    <a:pt x="527846" y="3259763"/>
                    <a:pt x="1176820" y="2751137"/>
                    <a:pt x="1059345" y="2728912"/>
                  </a:cubicBezTo>
                  <a:cubicBezTo>
                    <a:pt x="817566" y="2716841"/>
                    <a:pt x="712476" y="2558254"/>
                    <a:pt x="597382" y="2528885"/>
                  </a:cubicBezTo>
                  <a:cubicBezTo>
                    <a:pt x="292102" y="2392989"/>
                    <a:pt x="362433" y="2626516"/>
                    <a:pt x="330683" y="2814635"/>
                  </a:cubicBezTo>
                  <a:cubicBezTo>
                    <a:pt x="289408" y="2886866"/>
                    <a:pt x="309252" y="2912268"/>
                    <a:pt x="397358" y="2947986"/>
                  </a:cubicBezTo>
                  <a:cubicBezTo>
                    <a:pt x="214001" y="3098004"/>
                    <a:pt x="383864" y="3123405"/>
                    <a:pt x="444982" y="3152773"/>
                  </a:cubicBezTo>
                  <a:cubicBezTo>
                    <a:pt x="423070" y="3208964"/>
                    <a:pt x="344176" y="3354385"/>
                    <a:pt x="302107" y="3376610"/>
                  </a:cubicBezTo>
                  <a:cubicBezTo>
                    <a:pt x="9526" y="3012907"/>
                    <a:pt x="201302" y="2903536"/>
                    <a:pt x="178283" y="2733674"/>
                  </a:cubicBezTo>
                  <a:cubicBezTo>
                    <a:pt x="96048" y="2437440"/>
                    <a:pt x="58428" y="2242343"/>
                    <a:pt x="183047" y="2224087"/>
                  </a:cubicBezTo>
                  <a:cubicBezTo>
                    <a:pt x="275436" y="2208047"/>
                    <a:pt x="241785" y="2255044"/>
                    <a:pt x="344972" y="2276475"/>
                  </a:cubicBezTo>
                  <a:cubicBezTo>
                    <a:pt x="383078" y="2284389"/>
                    <a:pt x="731727" y="2351400"/>
                    <a:pt x="872347" y="2239886"/>
                  </a:cubicBezTo>
                  <a:lnTo>
                    <a:pt x="854202" y="2279054"/>
                  </a:lnTo>
                  <a:cubicBezTo>
                    <a:pt x="852555" y="2462840"/>
                    <a:pt x="1000649" y="2773561"/>
                    <a:pt x="1120902" y="2693392"/>
                  </a:cubicBezTo>
                  <a:cubicBezTo>
                    <a:pt x="1241155" y="2613223"/>
                    <a:pt x="972016" y="2042550"/>
                    <a:pt x="1575721" y="1798042"/>
                  </a:cubicBezTo>
                  <a:cubicBezTo>
                    <a:pt x="1357895" y="1753559"/>
                    <a:pt x="1161632" y="2109656"/>
                    <a:pt x="1133164" y="2221706"/>
                  </a:cubicBezTo>
                  <a:cubicBezTo>
                    <a:pt x="1080285" y="2429838"/>
                    <a:pt x="1143087" y="2611834"/>
                    <a:pt x="1095065" y="2643187"/>
                  </a:cubicBezTo>
                  <a:cubicBezTo>
                    <a:pt x="1079250" y="2670142"/>
                    <a:pt x="960128" y="2604293"/>
                    <a:pt x="925996" y="2386012"/>
                  </a:cubicBezTo>
                  <a:cubicBezTo>
                    <a:pt x="888219" y="2144418"/>
                    <a:pt x="1153771" y="1904745"/>
                    <a:pt x="1376052" y="1604962"/>
                  </a:cubicBezTo>
                  <a:cubicBezTo>
                    <a:pt x="1419311" y="1546620"/>
                    <a:pt x="1545160" y="1235273"/>
                    <a:pt x="1380458" y="845541"/>
                  </a:cubicBezTo>
                  <a:cubicBezTo>
                    <a:pt x="1294337" y="855859"/>
                    <a:pt x="1418517" y="1251742"/>
                    <a:pt x="1330808" y="1490661"/>
                  </a:cubicBezTo>
                  <a:cubicBezTo>
                    <a:pt x="1271327" y="1652688"/>
                    <a:pt x="1105844" y="1867540"/>
                    <a:pt x="983823" y="2050346"/>
                  </a:cubicBezTo>
                  <a:cubicBezTo>
                    <a:pt x="1041432" y="1877953"/>
                    <a:pt x="1060365" y="1631611"/>
                    <a:pt x="1014599" y="1353541"/>
                  </a:cubicBezTo>
                  <a:cubicBezTo>
                    <a:pt x="1390043" y="1072554"/>
                    <a:pt x="1199841" y="725487"/>
                    <a:pt x="1187935" y="609600"/>
                  </a:cubicBezTo>
                  <a:cubicBezTo>
                    <a:pt x="1252229" y="565150"/>
                    <a:pt x="1252245" y="562802"/>
                    <a:pt x="1290824" y="477241"/>
                  </a:cubicBezTo>
                  <a:close/>
                  <a:moveTo>
                    <a:pt x="2435709" y="0"/>
                  </a:moveTo>
                  <a:cubicBezTo>
                    <a:pt x="2328898" y="101204"/>
                    <a:pt x="2250766" y="142873"/>
                    <a:pt x="2088047" y="157161"/>
                  </a:cubicBezTo>
                  <a:cubicBezTo>
                    <a:pt x="1870560" y="183355"/>
                    <a:pt x="1380022" y="121443"/>
                    <a:pt x="1130784" y="157162"/>
                  </a:cubicBezTo>
                  <a:cubicBezTo>
                    <a:pt x="881546" y="192881"/>
                    <a:pt x="630721" y="326231"/>
                    <a:pt x="592621" y="371475"/>
                  </a:cubicBezTo>
                  <a:cubicBezTo>
                    <a:pt x="578334" y="397668"/>
                    <a:pt x="621991" y="400050"/>
                    <a:pt x="630723" y="409575"/>
                  </a:cubicBezTo>
                  <a:cubicBezTo>
                    <a:pt x="718830" y="390525"/>
                    <a:pt x="714067" y="196850"/>
                    <a:pt x="1178410" y="171450"/>
                  </a:cubicBezTo>
                  <a:cubicBezTo>
                    <a:pt x="1425266" y="140494"/>
                    <a:pt x="1865797" y="255588"/>
                    <a:pt x="2097572" y="257175"/>
                  </a:cubicBezTo>
                  <a:cubicBezTo>
                    <a:pt x="2750828" y="274637"/>
                    <a:pt x="3009591" y="31750"/>
                    <a:pt x="3088172" y="38100"/>
                  </a:cubicBezTo>
                  <a:cubicBezTo>
                    <a:pt x="3138178" y="92075"/>
                    <a:pt x="2713522" y="290513"/>
                    <a:pt x="2569060" y="295275"/>
                  </a:cubicBezTo>
                  <a:cubicBezTo>
                    <a:pt x="1910248" y="419100"/>
                    <a:pt x="1637991" y="312738"/>
                    <a:pt x="1430822" y="304800"/>
                  </a:cubicBezTo>
                  <a:cubicBezTo>
                    <a:pt x="1365734" y="328612"/>
                    <a:pt x="1032359" y="280193"/>
                    <a:pt x="902184" y="428624"/>
                  </a:cubicBezTo>
                  <a:cubicBezTo>
                    <a:pt x="842041" y="520252"/>
                    <a:pt x="1173646" y="404812"/>
                    <a:pt x="1173646" y="438150"/>
                  </a:cubicBezTo>
                  <a:cubicBezTo>
                    <a:pt x="1213515" y="603597"/>
                    <a:pt x="898216" y="611189"/>
                    <a:pt x="916472" y="681039"/>
                  </a:cubicBezTo>
                  <a:cubicBezTo>
                    <a:pt x="1009523" y="719487"/>
                    <a:pt x="999021" y="634207"/>
                    <a:pt x="1149833" y="690562"/>
                  </a:cubicBezTo>
                  <a:cubicBezTo>
                    <a:pt x="1235740" y="732184"/>
                    <a:pt x="1312733" y="1219546"/>
                    <a:pt x="849795" y="1338262"/>
                  </a:cubicBezTo>
                  <a:cubicBezTo>
                    <a:pt x="773596" y="1417637"/>
                    <a:pt x="810786" y="1365101"/>
                    <a:pt x="762979" y="1421904"/>
                  </a:cubicBezTo>
                  <a:cubicBezTo>
                    <a:pt x="677254" y="1617259"/>
                    <a:pt x="682016" y="1617167"/>
                    <a:pt x="562954" y="1679079"/>
                  </a:cubicBezTo>
                  <a:cubicBezTo>
                    <a:pt x="443892" y="1702891"/>
                    <a:pt x="339116" y="1439366"/>
                    <a:pt x="410554" y="1245692"/>
                  </a:cubicBezTo>
                  <a:cubicBezTo>
                    <a:pt x="358167" y="1004393"/>
                    <a:pt x="258154" y="798016"/>
                    <a:pt x="334354" y="659904"/>
                  </a:cubicBezTo>
                  <a:cubicBezTo>
                    <a:pt x="316280" y="547539"/>
                    <a:pt x="231284" y="643385"/>
                    <a:pt x="173522" y="661989"/>
                  </a:cubicBezTo>
                  <a:cubicBezTo>
                    <a:pt x="-213646" y="466280"/>
                    <a:pt x="147327" y="457994"/>
                    <a:pt x="292584" y="495300"/>
                  </a:cubicBezTo>
                  <a:cubicBezTo>
                    <a:pt x="351321" y="488950"/>
                    <a:pt x="333858" y="487363"/>
                    <a:pt x="364021" y="438150"/>
                  </a:cubicBezTo>
                  <a:cubicBezTo>
                    <a:pt x="333859" y="111919"/>
                    <a:pt x="741052" y="30163"/>
                    <a:pt x="830746" y="28575"/>
                  </a:cubicBezTo>
                  <a:cubicBezTo>
                    <a:pt x="1052995" y="18256"/>
                    <a:pt x="1715777" y="133349"/>
                    <a:pt x="1983271" y="128587"/>
                  </a:cubicBezTo>
                  <a:cubicBezTo>
                    <a:pt x="2250765" y="123825"/>
                    <a:pt x="2353953" y="14288"/>
                    <a:pt x="2435709" y="0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7073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2335315" y="126115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目录页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114417" y="1261150"/>
            <a:ext cx="2915166" cy="523220"/>
            <a:chOff x="2195736" y="1261150"/>
            <a:chExt cx="2915166" cy="523220"/>
          </a:xfrm>
        </p:grpSpPr>
        <p:sp>
          <p:nvSpPr>
            <p:cNvPr id="2" name="TextBox 1"/>
            <p:cNvSpPr txBox="1"/>
            <p:nvPr/>
          </p:nvSpPr>
          <p:spPr>
            <a:xfrm>
              <a:off x="2771800" y="126115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95736" y="126115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Th" pitchFamily="2" charset="0"/>
                  <a:ea typeface="Roboto Th" pitchFamily="2" charset="0"/>
                </a:rPr>
                <a:t>01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114417" y="2058057"/>
            <a:ext cx="2915166" cy="523220"/>
            <a:chOff x="2195736" y="2058057"/>
            <a:chExt cx="2915166" cy="523220"/>
          </a:xfrm>
        </p:grpSpPr>
        <p:sp>
          <p:nvSpPr>
            <p:cNvPr id="16" name="TextBox 15"/>
            <p:cNvSpPr txBox="1"/>
            <p:nvPr/>
          </p:nvSpPr>
          <p:spPr>
            <a:xfrm>
              <a:off x="2771800" y="2058057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195736" y="2058057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Th" pitchFamily="2" charset="0"/>
                  <a:ea typeface="Roboto Th" pitchFamily="2" charset="0"/>
                </a:rPr>
                <a:t>02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114417" y="2854964"/>
            <a:ext cx="2915166" cy="523220"/>
            <a:chOff x="2195736" y="2854964"/>
            <a:chExt cx="2915166" cy="523220"/>
          </a:xfrm>
        </p:grpSpPr>
        <p:sp>
          <p:nvSpPr>
            <p:cNvPr id="17" name="TextBox 16"/>
            <p:cNvSpPr txBox="1"/>
            <p:nvPr/>
          </p:nvSpPr>
          <p:spPr>
            <a:xfrm>
              <a:off x="2771800" y="285496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95736" y="2854964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Th" pitchFamily="2" charset="0"/>
                  <a:ea typeface="Roboto Th" pitchFamily="2" charset="0"/>
                </a:rPr>
                <a:t>03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114417" y="3651870"/>
            <a:ext cx="2915166" cy="523220"/>
            <a:chOff x="2195736" y="3651870"/>
            <a:chExt cx="2915166" cy="523220"/>
          </a:xfrm>
        </p:grpSpPr>
        <p:sp>
          <p:nvSpPr>
            <p:cNvPr id="18" name="TextBox 17"/>
            <p:cNvSpPr txBox="1"/>
            <p:nvPr/>
          </p:nvSpPr>
          <p:spPr>
            <a:xfrm>
              <a:off x="2771800" y="365187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95736" y="365187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Th" pitchFamily="2" charset="0"/>
                  <a:ea typeface="Roboto Th" pitchFamily="2" charset="0"/>
                </a:rPr>
                <a:t>04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>
            <a:off x="2335315" y="2058057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35315" y="2854964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335315" y="365187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55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2335315" y="126115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过渡页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114417" y="1261150"/>
            <a:ext cx="2915166" cy="523220"/>
            <a:chOff x="2195736" y="1261150"/>
            <a:chExt cx="2915166" cy="523220"/>
          </a:xfrm>
        </p:grpSpPr>
        <p:sp>
          <p:nvSpPr>
            <p:cNvPr id="2" name="TextBox 1"/>
            <p:cNvSpPr txBox="1"/>
            <p:nvPr/>
          </p:nvSpPr>
          <p:spPr>
            <a:xfrm>
              <a:off x="2771800" y="126115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95736" y="126115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Th" pitchFamily="2" charset="0"/>
                  <a:ea typeface="Roboto Th" pitchFamily="2" charset="0"/>
                </a:rPr>
                <a:t>01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114417" y="2058057"/>
            <a:ext cx="2915166" cy="523220"/>
            <a:chOff x="2195736" y="2058057"/>
            <a:chExt cx="2915166" cy="523220"/>
          </a:xfrm>
        </p:grpSpPr>
        <p:sp>
          <p:nvSpPr>
            <p:cNvPr id="16" name="TextBox 15"/>
            <p:cNvSpPr txBox="1"/>
            <p:nvPr/>
          </p:nvSpPr>
          <p:spPr>
            <a:xfrm>
              <a:off x="2771800" y="2058057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195736" y="2058057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02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114417" y="2854964"/>
            <a:ext cx="2915166" cy="523220"/>
            <a:chOff x="2195736" y="2854964"/>
            <a:chExt cx="2915166" cy="523220"/>
          </a:xfrm>
        </p:grpSpPr>
        <p:sp>
          <p:nvSpPr>
            <p:cNvPr id="17" name="TextBox 16"/>
            <p:cNvSpPr txBox="1"/>
            <p:nvPr/>
          </p:nvSpPr>
          <p:spPr>
            <a:xfrm>
              <a:off x="2771800" y="285496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95736" y="2854964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03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114417" y="3651870"/>
            <a:ext cx="2915166" cy="523220"/>
            <a:chOff x="2195736" y="3651870"/>
            <a:chExt cx="2915166" cy="523220"/>
          </a:xfrm>
        </p:grpSpPr>
        <p:sp>
          <p:nvSpPr>
            <p:cNvPr id="18" name="TextBox 17"/>
            <p:cNvSpPr txBox="1"/>
            <p:nvPr/>
          </p:nvSpPr>
          <p:spPr>
            <a:xfrm>
              <a:off x="2771800" y="365187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95736" y="365187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04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>
            <a:off x="2335315" y="2058057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35315" y="2854964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335315" y="365187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 rot="7200000">
            <a:off x="2091661" y="1506875"/>
            <a:ext cx="874986" cy="434480"/>
          </a:xfrm>
          <a:custGeom>
            <a:avLst/>
            <a:gdLst/>
            <a:ahLst/>
            <a:cxnLst/>
            <a:rect l="l" t="t" r="r" b="b"/>
            <a:pathLst>
              <a:path w="1053698" h="523220">
                <a:moveTo>
                  <a:pt x="261610" y="71483"/>
                </a:moveTo>
                <a:cubicBezTo>
                  <a:pt x="156606" y="71483"/>
                  <a:pt x="71483" y="156606"/>
                  <a:pt x="71483" y="261610"/>
                </a:cubicBezTo>
                <a:cubicBezTo>
                  <a:pt x="71483" y="366614"/>
                  <a:pt x="156606" y="451737"/>
                  <a:pt x="261610" y="451737"/>
                </a:cubicBezTo>
                <a:cubicBezTo>
                  <a:pt x="366614" y="451737"/>
                  <a:pt x="451737" y="366614"/>
                  <a:pt x="451737" y="261610"/>
                </a:cubicBezTo>
                <a:cubicBezTo>
                  <a:pt x="451737" y="156606"/>
                  <a:pt x="366614" y="71483"/>
                  <a:pt x="261610" y="71483"/>
                </a:cubicBezTo>
                <a:close/>
                <a:moveTo>
                  <a:pt x="261610" y="0"/>
                </a:moveTo>
                <a:cubicBezTo>
                  <a:pt x="393824" y="0"/>
                  <a:pt x="503131" y="98080"/>
                  <a:pt x="519591" y="225610"/>
                </a:cubicBezTo>
                <a:lnTo>
                  <a:pt x="1017698" y="225610"/>
                </a:lnTo>
                <a:cubicBezTo>
                  <a:pt x="1037580" y="225610"/>
                  <a:pt x="1053698" y="241728"/>
                  <a:pt x="1053698" y="261610"/>
                </a:cubicBezTo>
                <a:cubicBezTo>
                  <a:pt x="1053698" y="281492"/>
                  <a:pt x="1037580" y="297610"/>
                  <a:pt x="1017698" y="297610"/>
                </a:cubicBezTo>
                <a:lnTo>
                  <a:pt x="519591" y="297610"/>
                </a:lnTo>
                <a:cubicBezTo>
                  <a:pt x="503131" y="425140"/>
                  <a:pt x="393824" y="523220"/>
                  <a:pt x="261610" y="523220"/>
                </a:cubicBezTo>
                <a:cubicBezTo>
                  <a:pt x="117127" y="523220"/>
                  <a:pt x="0" y="406093"/>
                  <a:pt x="0" y="261610"/>
                </a:cubicBezTo>
                <a:cubicBezTo>
                  <a:pt x="0" y="117127"/>
                  <a:pt x="117127" y="0"/>
                  <a:pt x="26161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91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026628" y="1101010"/>
            <a:ext cx="3138972" cy="3186532"/>
            <a:chOff x="1408114" y="1722835"/>
            <a:chExt cx="3163887" cy="2372915"/>
          </a:xfrm>
        </p:grpSpPr>
        <p:sp>
          <p:nvSpPr>
            <p:cNvPr id="16" name="AutoShape 12"/>
            <p:cNvSpPr>
              <a:spLocks noChangeArrowheads="1"/>
            </p:cNvSpPr>
            <p:nvPr/>
          </p:nvSpPr>
          <p:spPr bwMode="auto">
            <a:xfrm>
              <a:off x="2139950" y="2016919"/>
              <a:ext cx="687388" cy="446485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altLang="zh-CN" sz="1600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17" name="AutoShape 13"/>
            <p:cNvSpPr>
              <a:spLocks noChangeArrowheads="1"/>
            </p:cNvSpPr>
            <p:nvPr/>
          </p:nvSpPr>
          <p:spPr bwMode="auto">
            <a:xfrm>
              <a:off x="1628775" y="2238375"/>
              <a:ext cx="687388" cy="446485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18" name="AutoShape 14"/>
            <p:cNvSpPr>
              <a:spLocks noChangeArrowheads="1"/>
            </p:cNvSpPr>
            <p:nvPr/>
          </p:nvSpPr>
          <p:spPr bwMode="auto">
            <a:xfrm>
              <a:off x="2139950" y="2459831"/>
              <a:ext cx="687388" cy="446485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kern="0" noProof="1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标题</a:t>
              </a:r>
              <a:endParaRPr lang="de-DE" altLang="zh-CN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19" name="AutoShape 15"/>
            <p:cNvSpPr>
              <a:spLocks noChangeArrowheads="1"/>
            </p:cNvSpPr>
            <p:nvPr/>
          </p:nvSpPr>
          <p:spPr bwMode="auto">
            <a:xfrm>
              <a:off x="1628775" y="2684860"/>
              <a:ext cx="687388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altLang="zh-CN" sz="1600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20" name="AutoShape 16"/>
            <p:cNvSpPr>
              <a:spLocks noChangeArrowheads="1"/>
            </p:cNvSpPr>
            <p:nvPr/>
          </p:nvSpPr>
          <p:spPr bwMode="auto">
            <a:xfrm>
              <a:off x="2139950" y="2902744"/>
              <a:ext cx="687388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kern="0" noProof="1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标题</a:t>
              </a:r>
              <a:endParaRPr lang="de-DE" altLang="zh-CN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21" name="AutoShape 17"/>
            <p:cNvSpPr>
              <a:spLocks noChangeArrowheads="1"/>
            </p:cNvSpPr>
            <p:nvPr/>
          </p:nvSpPr>
          <p:spPr bwMode="auto">
            <a:xfrm>
              <a:off x="1628775" y="3130154"/>
              <a:ext cx="687388" cy="44648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altLang="zh-CN" sz="1400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22" name="AutoShape 18"/>
            <p:cNvSpPr>
              <a:spLocks noChangeArrowheads="1"/>
            </p:cNvSpPr>
            <p:nvPr/>
          </p:nvSpPr>
          <p:spPr bwMode="auto">
            <a:xfrm>
              <a:off x="2649539" y="1793082"/>
              <a:ext cx="687387" cy="446485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altLang="zh-CN" sz="1400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23" name="AutoShape 19"/>
            <p:cNvSpPr>
              <a:spLocks noChangeArrowheads="1"/>
            </p:cNvSpPr>
            <p:nvPr/>
          </p:nvSpPr>
          <p:spPr bwMode="auto">
            <a:xfrm>
              <a:off x="2652714" y="2237185"/>
              <a:ext cx="687387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kern="0" noProof="1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标题</a:t>
              </a:r>
              <a:endParaRPr lang="de-DE" altLang="zh-CN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24" name="AutoShape 20"/>
            <p:cNvSpPr>
              <a:spLocks noChangeArrowheads="1"/>
            </p:cNvSpPr>
            <p:nvPr/>
          </p:nvSpPr>
          <p:spPr bwMode="auto">
            <a:xfrm>
              <a:off x="2139950" y="3345657"/>
              <a:ext cx="687388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altLang="zh-CN" sz="1600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26" name="AutoShape 21"/>
            <p:cNvSpPr>
              <a:spLocks noChangeArrowheads="1"/>
            </p:cNvSpPr>
            <p:nvPr/>
          </p:nvSpPr>
          <p:spPr bwMode="auto">
            <a:xfrm>
              <a:off x="2649539" y="3134916"/>
              <a:ext cx="687387" cy="44648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kern="0" noProof="1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标题</a:t>
              </a:r>
              <a:endParaRPr lang="de-DE" altLang="zh-CN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28" name="AutoShape 22"/>
            <p:cNvSpPr>
              <a:spLocks noChangeArrowheads="1"/>
            </p:cNvSpPr>
            <p:nvPr/>
          </p:nvSpPr>
          <p:spPr bwMode="auto">
            <a:xfrm>
              <a:off x="3160714" y="2908698"/>
              <a:ext cx="687387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kern="0" noProof="1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标题</a:t>
              </a:r>
              <a:endParaRPr lang="de-DE" altLang="zh-CN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29" name="AutoShape 23"/>
            <p:cNvSpPr>
              <a:spLocks noChangeArrowheads="1"/>
            </p:cNvSpPr>
            <p:nvPr/>
          </p:nvSpPr>
          <p:spPr bwMode="auto">
            <a:xfrm>
              <a:off x="3160714" y="2464594"/>
              <a:ext cx="687387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rgbClr val="00B0F0"/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kern="0" noProof="1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  <a:cs typeface="Arial" charset="0"/>
                </a:rPr>
                <a:t>标题</a:t>
              </a:r>
              <a:endParaRPr lang="de-DE" altLang="zh-CN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30" name="AutoShape 25"/>
            <p:cNvSpPr>
              <a:spLocks noChangeArrowheads="1"/>
            </p:cNvSpPr>
            <p:nvPr/>
          </p:nvSpPr>
          <p:spPr bwMode="auto">
            <a:xfrm>
              <a:off x="2651125" y="3573066"/>
              <a:ext cx="687388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31" name="AutoShape 26"/>
            <p:cNvSpPr>
              <a:spLocks noChangeArrowheads="1"/>
            </p:cNvSpPr>
            <p:nvPr/>
          </p:nvSpPr>
          <p:spPr bwMode="auto">
            <a:xfrm>
              <a:off x="3160714" y="3352800"/>
              <a:ext cx="687387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altLang="zh-CN" sz="1600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32" name="AutoShape 27"/>
            <p:cNvSpPr>
              <a:spLocks noChangeArrowheads="1"/>
            </p:cNvSpPr>
            <p:nvPr/>
          </p:nvSpPr>
          <p:spPr bwMode="auto">
            <a:xfrm>
              <a:off x="3673475" y="3130154"/>
              <a:ext cx="687388" cy="44648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33" name="AutoShape 28"/>
            <p:cNvSpPr>
              <a:spLocks noChangeArrowheads="1"/>
            </p:cNvSpPr>
            <p:nvPr/>
          </p:nvSpPr>
          <p:spPr bwMode="auto">
            <a:xfrm>
              <a:off x="3673475" y="2684860"/>
              <a:ext cx="687388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altLang="zh-CN" sz="1600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34" name="AutoShape 29"/>
            <p:cNvSpPr>
              <a:spLocks noChangeArrowheads="1"/>
            </p:cNvSpPr>
            <p:nvPr/>
          </p:nvSpPr>
          <p:spPr bwMode="auto">
            <a:xfrm>
              <a:off x="3673475" y="2238375"/>
              <a:ext cx="687388" cy="446485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rgbClr val="0094C8"/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35" name="AutoShape 30"/>
            <p:cNvSpPr>
              <a:spLocks noChangeArrowheads="1"/>
            </p:cNvSpPr>
            <p:nvPr/>
          </p:nvSpPr>
          <p:spPr bwMode="auto">
            <a:xfrm>
              <a:off x="3160714" y="2020491"/>
              <a:ext cx="687387" cy="445294"/>
            </a:xfrm>
            <a:prstGeom prst="hexagon">
              <a:avLst>
                <a:gd name="adj" fmla="val 28907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3175">
              <a:solidFill>
                <a:schemeClr val="bg1"/>
              </a:solidFill>
            </a:ln>
            <a:extLst/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altLang="zh-CN" sz="1600" kern="0" noProof="1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1408114" y="1722835"/>
              <a:ext cx="3163887" cy="2372915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  <a:cs typeface="Arial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163122" y="1325764"/>
            <a:ext cx="3959636" cy="2738236"/>
            <a:chOff x="5187950" y="1852612"/>
            <a:chExt cx="2973389" cy="2056210"/>
          </a:xfrm>
        </p:grpSpPr>
        <p:sp>
          <p:nvSpPr>
            <p:cNvPr id="37" name="文本框 24"/>
            <p:cNvSpPr txBox="1"/>
            <p:nvPr/>
          </p:nvSpPr>
          <p:spPr>
            <a:xfrm>
              <a:off x="5395913" y="1908572"/>
              <a:ext cx="2633662" cy="2000250"/>
            </a:xfrm>
            <a:prstGeom prst="rect">
              <a:avLst/>
            </a:prstGeom>
            <a:noFill/>
          </p:spPr>
          <p:txBody>
            <a:bodyPr lIns="90000" tIns="90000" rIns="90000" bIns="90000" anchor="ctr"/>
            <a:lstStyle/>
            <a:p>
              <a:pPr algn="just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defRPr/>
              </a:pPr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演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界网，中国首家演示设计交易平台，基于演示设计的一站式在线演示、素材销售、服务交易系统。诞生于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2013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年，由中国专业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设计领跑者上海锐普广告有限公司整合锐普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设计、锐普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论坛、锐普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商城、锐普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市场等资源组建成立。所提供的服务包括：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模板、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图表、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动画、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作品、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keynote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模板、演示图片、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PREZI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、演示定制。</a:t>
              </a:r>
            </a:p>
          </p:txBody>
        </p:sp>
        <p:sp>
          <p:nvSpPr>
            <p:cNvPr id="38" name="Freeform 5"/>
            <p:cNvSpPr>
              <a:spLocks noEditPoints="1"/>
            </p:cNvSpPr>
            <p:nvPr/>
          </p:nvSpPr>
          <p:spPr bwMode="auto">
            <a:xfrm>
              <a:off x="5187950" y="1852612"/>
              <a:ext cx="274638" cy="157163"/>
            </a:xfrm>
            <a:custGeom>
              <a:avLst/>
              <a:gdLst>
                <a:gd name="T0" fmla="*/ 2147483646 w 4811"/>
                <a:gd name="T1" fmla="*/ 0 h 3654"/>
                <a:gd name="T2" fmla="*/ 2147483646 w 4811"/>
                <a:gd name="T3" fmla="*/ 2147483646 h 3654"/>
                <a:gd name="T4" fmla="*/ 2147483646 w 4811"/>
                <a:gd name="T5" fmla="*/ 2147483646 h 3654"/>
                <a:gd name="T6" fmla="*/ 2147483646 w 4811"/>
                <a:gd name="T7" fmla="*/ 2147483646 h 3654"/>
                <a:gd name="T8" fmla="*/ 2147483646 w 4811"/>
                <a:gd name="T9" fmla="*/ 2147483646 h 3654"/>
                <a:gd name="T10" fmla="*/ 2147483646 w 4811"/>
                <a:gd name="T11" fmla="*/ 2147483646 h 3654"/>
                <a:gd name="T12" fmla="*/ 2147483646 w 4811"/>
                <a:gd name="T13" fmla="*/ 2147483646 h 3654"/>
                <a:gd name="T14" fmla="*/ 2147483646 w 4811"/>
                <a:gd name="T15" fmla="*/ 2147483646 h 3654"/>
                <a:gd name="T16" fmla="*/ 2147483646 w 4811"/>
                <a:gd name="T17" fmla="*/ 2147483646 h 3654"/>
                <a:gd name="T18" fmla="*/ 2147483646 w 4811"/>
                <a:gd name="T19" fmla="*/ 0 h 3654"/>
                <a:gd name="T20" fmla="*/ 2147483646 w 4811"/>
                <a:gd name="T21" fmla="*/ 0 h 3654"/>
                <a:gd name="T22" fmla="*/ 2147483646 w 4811"/>
                <a:gd name="T23" fmla="*/ 2147483646 h 3654"/>
                <a:gd name="T24" fmla="*/ 2147483646 w 4811"/>
                <a:gd name="T25" fmla="*/ 2147483646 h 3654"/>
                <a:gd name="T26" fmla="*/ 2147483646 w 4811"/>
                <a:gd name="T27" fmla="*/ 2147483646 h 3654"/>
                <a:gd name="T28" fmla="*/ 2147483646 w 4811"/>
                <a:gd name="T29" fmla="*/ 2147483646 h 3654"/>
                <a:gd name="T30" fmla="*/ 2147483646 w 4811"/>
                <a:gd name="T31" fmla="*/ 2147483646 h 3654"/>
                <a:gd name="T32" fmla="*/ 0 w 4811"/>
                <a:gd name="T33" fmla="*/ 2147483646 h 3654"/>
                <a:gd name="T34" fmla="*/ 0 w 4811"/>
                <a:gd name="T35" fmla="*/ 2147483646 h 3654"/>
                <a:gd name="T36" fmla="*/ 2147483646 w 4811"/>
                <a:gd name="T37" fmla="*/ 0 h 365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4811"/>
                <a:gd name="T58" fmla="*/ 0 h 3654"/>
                <a:gd name="T59" fmla="*/ 4811 w 4811"/>
                <a:gd name="T60" fmla="*/ 3654 h 365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4811" h="3654">
                  <a:moveTo>
                    <a:pt x="4662" y="0"/>
                  </a:moveTo>
                  <a:cubicBezTo>
                    <a:pt x="4662" y="250"/>
                    <a:pt x="4662" y="499"/>
                    <a:pt x="4662" y="749"/>
                  </a:cubicBezTo>
                  <a:cubicBezTo>
                    <a:pt x="4497" y="843"/>
                    <a:pt x="4365" y="937"/>
                    <a:pt x="4265" y="1030"/>
                  </a:cubicBezTo>
                  <a:cubicBezTo>
                    <a:pt x="4067" y="1249"/>
                    <a:pt x="3984" y="1389"/>
                    <a:pt x="4017" y="1452"/>
                  </a:cubicBezTo>
                  <a:cubicBezTo>
                    <a:pt x="4017" y="1561"/>
                    <a:pt x="4017" y="1670"/>
                    <a:pt x="4017" y="1780"/>
                  </a:cubicBezTo>
                  <a:cubicBezTo>
                    <a:pt x="4282" y="1780"/>
                    <a:pt x="4546" y="1780"/>
                    <a:pt x="4811" y="1780"/>
                  </a:cubicBezTo>
                  <a:cubicBezTo>
                    <a:pt x="4811" y="2404"/>
                    <a:pt x="4811" y="3029"/>
                    <a:pt x="4811" y="3654"/>
                  </a:cubicBezTo>
                  <a:cubicBezTo>
                    <a:pt x="4183" y="3654"/>
                    <a:pt x="3555" y="3654"/>
                    <a:pt x="2926" y="3654"/>
                  </a:cubicBezTo>
                  <a:cubicBezTo>
                    <a:pt x="2926" y="3076"/>
                    <a:pt x="2926" y="2498"/>
                    <a:pt x="2926" y="1920"/>
                  </a:cubicBezTo>
                  <a:cubicBezTo>
                    <a:pt x="3026" y="890"/>
                    <a:pt x="3604" y="250"/>
                    <a:pt x="4662" y="0"/>
                  </a:cubicBezTo>
                  <a:close/>
                  <a:moveTo>
                    <a:pt x="1736" y="0"/>
                  </a:moveTo>
                  <a:cubicBezTo>
                    <a:pt x="1736" y="250"/>
                    <a:pt x="1736" y="499"/>
                    <a:pt x="1736" y="749"/>
                  </a:cubicBezTo>
                  <a:cubicBezTo>
                    <a:pt x="1339" y="937"/>
                    <a:pt x="1125" y="1171"/>
                    <a:pt x="1091" y="1452"/>
                  </a:cubicBezTo>
                  <a:cubicBezTo>
                    <a:pt x="1091" y="1561"/>
                    <a:pt x="1091" y="1670"/>
                    <a:pt x="1091" y="1780"/>
                  </a:cubicBezTo>
                  <a:cubicBezTo>
                    <a:pt x="1356" y="1780"/>
                    <a:pt x="1620" y="1780"/>
                    <a:pt x="1885" y="1780"/>
                  </a:cubicBezTo>
                  <a:cubicBezTo>
                    <a:pt x="1885" y="2404"/>
                    <a:pt x="1885" y="3029"/>
                    <a:pt x="1885" y="3654"/>
                  </a:cubicBezTo>
                  <a:cubicBezTo>
                    <a:pt x="1257" y="3654"/>
                    <a:pt x="629" y="3654"/>
                    <a:pt x="0" y="3654"/>
                  </a:cubicBezTo>
                  <a:cubicBezTo>
                    <a:pt x="0" y="3076"/>
                    <a:pt x="0" y="2498"/>
                    <a:pt x="0" y="1920"/>
                  </a:cubicBezTo>
                  <a:cubicBezTo>
                    <a:pt x="166" y="827"/>
                    <a:pt x="744" y="187"/>
                    <a:pt x="1736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5"/>
            <p:cNvSpPr>
              <a:spLocks noEditPoints="1"/>
            </p:cNvSpPr>
            <p:nvPr/>
          </p:nvSpPr>
          <p:spPr bwMode="auto">
            <a:xfrm rot="10800000">
              <a:off x="7966076" y="3718323"/>
              <a:ext cx="195263" cy="111919"/>
            </a:xfrm>
            <a:custGeom>
              <a:avLst/>
              <a:gdLst>
                <a:gd name="T0" fmla="*/ 2147483646 w 4811"/>
                <a:gd name="T1" fmla="*/ 0 h 3654"/>
                <a:gd name="T2" fmla="*/ 2147483646 w 4811"/>
                <a:gd name="T3" fmla="*/ 2081209425 h 3654"/>
                <a:gd name="T4" fmla="*/ 2147483646 w 4811"/>
                <a:gd name="T5" fmla="*/ 2147483646 h 3654"/>
                <a:gd name="T6" fmla="*/ 2147483646 w 4811"/>
                <a:gd name="T7" fmla="*/ 2147483646 h 3654"/>
                <a:gd name="T8" fmla="*/ 2147483646 w 4811"/>
                <a:gd name="T9" fmla="*/ 2147483646 h 3654"/>
                <a:gd name="T10" fmla="*/ 2147483646 w 4811"/>
                <a:gd name="T11" fmla="*/ 2147483646 h 3654"/>
                <a:gd name="T12" fmla="*/ 2147483646 w 4811"/>
                <a:gd name="T13" fmla="*/ 2147483646 h 3654"/>
                <a:gd name="T14" fmla="*/ 2147483646 w 4811"/>
                <a:gd name="T15" fmla="*/ 2147483646 h 3654"/>
                <a:gd name="T16" fmla="*/ 2147483646 w 4811"/>
                <a:gd name="T17" fmla="*/ 2147483646 h 3654"/>
                <a:gd name="T18" fmla="*/ 2147483646 w 4811"/>
                <a:gd name="T19" fmla="*/ 0 h 3654"/>
                <a:gd name="T20" fmla="*/ 2147483646 w 4811"/>
                <a:gd name="T21" fmla="*/ 0 h 3654"/>
                <a:gd name="T22" fmla="*/ 2147483646 w 4811"/>
                <a:gd name="T23" fmla="*/ 2081209425 h 3654"/>
                <a:gd name="T24" fmla="*/ 2147483646 w 4811"/>
                <a:gd name="T25" fmla="*/ 2147483646 h 3654"/>
                <a:gd name="T26" fmla="*/ 2147483646 w 4811"/>
                <a:gd name="T27" fmla="*/ 2147483646 h 3654"/>
                <a:gd name="T28" fmla="*/ 2147483646 w 4811"/>
                <a:gd name="T29" fmla="*/ 2147483646 h 3654"/>
                <a:gd name="T30" fmla="*/ 2147483646 w 4811"/>
                <a:gd name="T31" fmla="*/ 2147483646 h 3654"/>
                <a:gd name="T32" fmla="*/ 0 w 4811"/>
                <a:gd name="T33" fmla="*/ 2147483646 h 3654"/>
                <a:gd name="T34" fmla="*/ 0 w 4811"/>
                <a:gd name="T35" fmla="*/ 2147483646 h 3654"/>
                <a:gd name="T36" fmla="*/ 2147483646 w 4811"/>
                <a:gd name="T37" fmla="*/ 0 h 365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4811"/>
                <a:gd name="T58" fmla="*/ 0 h 3654"/>
                <a:gd name="T59" fmla="*/ 4811 w 4811"/>
                <a:gd name="T60" fmla="*/ 3654 h 365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4811" h="3654">
                  <a:moveTo>
                    <a:pt x="4662" y="0"/>
                  </a:moveTo>
                  <a:cubicBezTo>
                    <a:pt x="4662" y="250"/>
                    <a:pt x="4662" y="499"/>
                    <a:pt x="4662" y="749"/>
                  </a:cubicBezTo>
                  <a:cubicBezTo>
                    <a:pt x="4497" y="843"/>
                    <a:pt x="4365" y="937"/>
                    <a:pt x="4265" y="1030"/>
                  </a:cubicBezTo>
                  <a:cubicBezTo>
                    <a:pt x="4067" y="1249"/>
                    <a:pt x="3984" y="1389"/>
                    <a:pt x="4017" y="1452"/>
                  </a:cubicBezTo>
                  <a:cubicBezTo>
                    <a:pt x="4017" y="1561"/>
                    <a:pt x="4017" y="1670"/>
                    <a:pt x="4017" y="1780"/>
                  </a:cubicBezTo>
                  <a:cubicBezTo>
                    <a:pt x="4282" y="1780"/>
                    <a:pt x="4546" y="1780"/>
                    <a:pt x="4811" y="1780"/>
                  </a:cubicBezTo>
                  <a:cubicBezTo>
                    <a:pt x="4811" y="2404"/>
                    <a:pt x="4811" y="3029"/>
                    <a:pt x="4811" y="3654"/>
                  </a:cubicBezTo>
                  <a:cubicBezTo>
                    <a:pt x="4183" y="3654"/>
                    <a:pt x="3555" y="3654"/>
                    <a:pt x="2926" y="3654"/>
                  </a:cubicBezTo>
                  <a:cubicBezTo>
                    <a:pt x="2926" y="3076"/>
                    <a:pt x="2926" y="2498"/>
                    <a:pt x="2926" y="1920"/>
                  </a:cubicBezTo>
                  <a:cubicBezTo>
                    <a:pt x="3026" y="890"/>
                    <a:pt x="3604" y="250"/>
                    <a:pt x="4662" y="0"/>
                  </a:cubicBezTo>
                  <a:close/>
                  <a:moveTo>
                    <a:pt x="1736" y="0"/>
                  </a:moveTo>
                  <a:cubicBezTo>
                    <a:pt x="1736" y="250"/>
                    <a:pt x="1736" y="499"/>
                    <a:pt x="1736" y="749"/>
                  </a:cubicBezTo>
                  <a:cubicBezTo>
                    <a:pt x="1339" y="937"/>
                    <a:pt x="1125" y="1171"/>
                    <a:pt x="1091" y="1452"/>
                  </a:cubicBezTo>
                  <a:cubicBezTo>
                    <a:pt x="1091" y="1561"/>
                    <a:pt x="1091" y="1670"/>
                    <a:pt x="1091" y="1780"/>
                  </a:cubicBezTo>
                  <a:cubicBezTo>
                    <a:pt x="1356" y="1780"/>
                    <a:pt x="1620" y="1780"/>
                    <a:pt x="1885" y="1780"/>
                  </a:cubicBezTo>
                  <a:cubicBezTo>
                    <a:pt x="1885" y="2404"/>
                    <a:pt x="1885" y="3029"/>
                    <a:pt x="1885" y="3654"/>
                  </a:cubicBezTo>
                  <a:cubicBezTo>
                    <a:pt x="1257" y="3654"/>
                    <a:pt x="629" y="3654"/>
                    <a:pt x="0" y="3654"/>
                  </a:cubicBezTo>
                  <a:cubicBezTo>
                    <a:pt x="0" y="3076"/>
                    <a:pt x="0" y="2498"/>
                    <a:pt x="0" y="1920"/>
                  </a:cubicBezTo>
                  <a:cubicBezTo>
                    <a:pt x="166" y="827"/>
                    <a:pt x="744" y="187"/>
                    <a:pt x="1736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833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文本框 24"/>
          <p:cNvSpPr txBox="1"/>
          <p:nvPr/>
        </p:nvSpPr>
        <p:spPr>
          <a:xfrm>
            <a:off x="5705654" y="3021427"/>
            <a:ext cx="2555382" cy="1204219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界网，中国首家演示设计交易平台，基于演示设计的一站式在线演示、素材销售、服务交易系统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50" name="Picture 2" descr="c:\DOCUME~1\mypc\APPLIC~1\360se6\USERDA~1\Temp\591876~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71600" y="1091395"/>
            <a:ext cx="4573410" cy="3050430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c:\DOCUME~1\mypc\APPLIC~1\360se6\USERDA~1\Temp\591876~1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05654" y="1091395"/>
            <a:ext cx="1022350" cy="928443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c:\DOCUME~1\mypc\APPLIC~1\360se6\USERDA~1\Temp\591876~1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907144" y="1091395"/>
            <a:ext cx="1353891" cy="928443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c:\DOCUME~1\mypc\APPLIC~1\360se6\USERDA~1\Temp\591876~1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05654" y="2182849"/>
            <a:ext cx="1022350" cy="814587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c:\DOCUME~1\mypc\APPLIC~1\360se6\USERDA~1\Temp\591876~1.JPG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907143" y="2182849"/>
            <a:ext cx="1353891" cy="814587"/>
          </a:xfrm>
          <a:prstGeom prst="roundRect">
            <a:avLst>
              <a:gd name="adj" fmla="val 3137"/>
            </a:avLst>
          </a:prstGeom>
          <a:noFill/>
          <a:effectLst>
            <a:outerShdw dist="38100" dir="2700000" algn="t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971600" y="2604931"/>
            <a:ext cx="4573410" cy="52322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图片资源来自网络，此处仅作为展示示例，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使用者请自行配图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08283" y="1650506"/>
            <a:ext cx="2552751" cy="738664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图片资源来自网络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此处仅作为展示示例</a:t>
            </a:r>
            <a:endParaRPr lang="en-US" altLang="zh-CN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使用者请自行配图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27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2" name="图表 1"/>
          <p:cNvGraphicFramePr/>
          <p:nvPr>
            <p:extLst>
              <p:ext uri="{D42A27DB-BD31-4B8C-83A1-F6EECF244321}">
                <p14:modId xmlns:p14="http://schemas.microsoft.com/office/powerpoint/2010/main" val="1551577115"/>
              </p:ext>
            </p:extLst>
          </p:nvPr>
        </p:nvGraphicFramePr>
        <p:xfrm>
          <a:off x="1187624" y="915566"/>
          <a:ext cx="6840760" cy="3589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37727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文本框 24"/>
          <p:cNvSpPr txBox="1"/>
          <p:nvPr/>
        </p:nvSpPr>
        <p:spPr>
          <a:xfrm>
            <a:off x="1187624" y="1618754"/>
            <a:ext cx="6561389" cy="2663715"/>
          </a:xfrm>
          <a:prstGeom prst="rect">
            <a:avLst/>
          </a:prstGeom>
          <a:noFill/>
        </p:spPr>
        <p:txBody>
          <a:bodyPr lIns="90000" tIns="90000" rIns="90000" bIns="90000" anchor="ctr"/>
          <a:lstStyle/>
          <a:p>
            <a:pPr marL="285750" indent="-28575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诞生于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首家演示设计交易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站式在线演示、素材销售、服务交易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由上海锐普广告有限公司整合资源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组建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成立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n"/>
              <a:defRPr/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提供的服务包括：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图表、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动画、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作品、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keynote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模板、演示图片、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PREZI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、演示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87624" y="914212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</a:t>
            </a:r>
            <a:r>
              <a:rPr lang="zh-CN" altLang="en-US" sz="28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5955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2335315" y="126115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圆角矩形 5"/>
          <p:cNvSpPr/>
          <p:nvPr/>
        </p:nvSpPr>
        <p:spPr>
          <a:xfrm>
            <a:off x="-10954" y="132779"/>
            <a:ext cx="2782754" cy="351691"/>
          </a:xfrm>
          <a:custGeom>
            <a:avLst/>
            <a:gdLst>
              <a:gd name="connsiteX0" fmla="*/ 0 w 2771800"/>
              <a:gd name="connsiteY0" fmla="*/ 0 h 442178"/>
              <a:gd name="connsiteX1" fmla="*/ 2596431 w 2771800"/>
              <a:gd name="connsiteY1" fmla="*/ 0 h 442178"/>
              <a:gd name="connsiteX2" fmla="*/ 2771800 w 2771800"/>
              <a:gd name="connsiteY2" fmla="*/ 175369 h 442178"/>
              <a:gd name="connsiteX3" fmla="*/ 2596431 w 2771800"/>
              <a:gd name="connsiteY3" fmla="*/ 350738 h 442178"/>
              <a:gd name="connsiteX4" fmla="*/ 91440 w 2771800"/>
              <a:gd name="connsiteY4" fmla="*/ 442178 h 442178"/>
              <a:gd name="connsiteX0" fmla="*/ 13335 w 2785135"/>
              <a:gd name="connsiteY0" fmla="*/ 0 h 365978"/>
              <a:gd name="connsiteX1" fmla="*/ 2609766 w 2785135"/>
              <a:gd name="connsiteY1" fmla="*/ 0 h 365978"/>
              <a:gd name="connsiteX2" fmla="*/ 2785135 w 2785135"/>
              <a:gd name="connsiteY2" fmla="*/ 175369 h 365978"/>
              <a:gd name="connsiteX3" fmla="*/ 2609766 w 2785135"/>
              <a:gd name="connsiteY3" fmla="*/ 350738 h 365978"/>
              <a:gd name="connsiteX4" fmla="*/ 0 w 2785135"/>
              <a:gd name="connsiteY4" fmla="*/ 365978 h 365978"/>
              <a:gd name="connsiteX0" fmla="*/ 13335 w 2785135"/>
              <a:gd name="connsiteY0" fmla="*/ 0 h 350738"/>
              <a:gd name="connsiteX1" fmla="*/ 2609766 w 2785135"/>
              <a:gd name="connsiteY1" fmla="*/ 0 h 350738"/>
              <a:gd name="connsiteX2" fmla="*/ 2785135 w 2785135"/>
              <a:gd name="connsiteY2" fmla="*/ 175369 h 350738"/>
              <a:gd name="connsiteX3" fmla="*/ 2609766 w 2785135"/>
              <a:gd name="connsiteY3" fmla="*/ 350738 h 350738"/>
              <a:gd name="connsiteX4" fmla="*/ 0 w 2785135"/>
              <a:gd name="connsiteY4" fmla="*/ 349309 h 350738"/>
              <a:gd name="connsiteX0" fmla="*/ 10954 w 2782754"/>
              <a:gd name="connsiteY0" fmla="*/ 0 h 358834"/>
              <a:gd name="connsiteX1" fmla="*/ 2607385 w 2782754"/>
              <a:gd name="connsiteY1" fmla="*/ 0 h 358834"/>
              <a:gd name="connsiteX2" fmla="*/ 2782754 w 2782754"/>
              <a:gd name="connsiteY2" fmla="*/ 175369 h 358834"/>
              <a:gd name="connsiteX3" fmla="*/ 2607385 w 2782754"/>
              <a:gd name="connsiteY3" fmla="*/ 350738 h 358834"/>
              <a:gd name="connsiteX4" fmla="*/ 0 w 2782754"/>
              <a:gd name="connsiteY4" fmla="*/ 358834 h 358834"/>
              <a:gd name="connsiteX0" fmla="*/ 10954 w 2782754"/>
              <a:gd name="connsiteY0" fmla="*/ 0 h 351691"/>
              <a:gd name="connsiteX1" fmla="*/ 2607385 w 2782754"/>
              <a:gd name="connsiteY1" fmla="*/ 0 h 351691"/>
              <a:gd name="connsiteX2" fmla="*/ 2782754 w 2782754"/>
              <a:gd name="connsiteY2" fmla="*/ 175369 h 351691"/>
              <a:gd name="connsiteX3" fmla="*/ 2607385 w 2782754"/>
              <a:gd name="connsiteY3" fmla="*/ 350738 h 351691"/>
              <a:gd name="connsiteX4" fmla="*/ 0 w 2782754"/>
              <a:gd name="connsiteY4" fmla="*/ 351691 h 35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2754" h="351691">
                <a:moveTo>
                  <a:pt x="10954" y="0"/>
                </a:moveTo>
                <a:lnTo>
                  <a:pt x="2607385" y="0"/>
                </a:lnTo>
                <a:cubicBezTo>
                  <a:pt x="2704239" y="0"/>
                  <a:pt x="2782754" y="78515"/>
                  <a:pt x="2782754" y="175369"/>
                </a:cubicBezTo>
                <a:cubicBezTo>
                  <a:pt x="2782754" y="272223"/>
                  <a:pt x="2704239" y="350738"/>
                  <a:pt x="2607385" y="350738"/>
                </a:cubicBezTo>
                <a:lnTo>
                  <a:pt x="0" y="351691"/>
                </a:lnTo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2646" y="108094"/>
            <a:ext cx="2286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过渡页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114417" y="1261150"/>
            <a:ext cx="2915166" cy="523220"/>
            <a:chOff x="2195736" y="1261150"/>
            <a:chExt cx="2915166" cy="523220"/>
          </a:xfrm>
        </p:grpSpPr>
        <p:sp>
          <p:nvSpPr>
            <p:cNvPr id="2" name="TextBox 1"/>
            <p:cNvSpPr txBox="1"/>
            <p:nvPr/>
          </p:nvSpPr>
          <p:spPr>
            <a:xfrm>
              <a:off x="2771800" y="126115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95736" y="126115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01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114417" y="2058057"/>
            <a:ext cx="2915166" cy="523220"/>
            <a:chOff x="2195736" y="2058057"/>
            <a:chExt cx="2915166" cy="523220"/>
          </a:xfrm>
        </p:grpSpPr>
        <p:sp>
          <p:nvSpPr>
            <p:cNvPr id="16" name="TextBox 15"/>
            <p:cNvSpPr txBox="1"/>
            <p:nvPr/>
          </p:nvSpPr>
          <p:spPr>
            <a:xfrm>
              <a:off x="2771800" y="2058057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195736" y="2058057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Th" pitchFamily="2" charset="0"/>
                  <a:ea typeface="Roboto Th" pitchFamily="2" charset="0"/>
                </a:rPr>
                <a:t>02</a:t>
              </a:r>
              <a:endPara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114417" y="2854964"/>
            <a:ext cx="2915166" cy="523220"/>
            <a:chOff x="2195736" y="2854964"/>
            <a:chExt cx="2915166" cy="523220"/>
          </a:xfrm>
        </p:grpSpPr>
        <p:sp>
          <p:nvSpPr>
            <p:cNvPr id="17" name="TextBox 16"/>
            <p:cNvSpPr txBox="1"/>
            <p:nvPr/>
          </p:nvSpPr>
          <p:spPr>
            <a:xfrm>
              <a:off x="2771800" y="2854964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95736" y="2854964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03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114417" y="3651870"/>
            <a:ext cx="2915166" cy="523220"/>
            <a:chOff x="2195736" y="3651870"/>
            <a:chExt cx="2915166" cy="523220"/>
          </a:xfrm>
        </p:grpSpPr>
        <p:sp>
          <p:nvSpPr>
            <p:cNvPr id="18" name="TextBox 17"/>
            <p:cNvSpPr txBox="1"/>
            <p:nvPr/>
          </p:nvSpPr>
          <p:spPr>
            <a:xfrm>
              <a:off x="2771800" y="3651870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点击输入标题</a:t>
              </a:r>
              <a:endParaRPr lang="zh-CN" altLang="en-US" sz="28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95736" y="3651870"/>
              <a:ext cx="57900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>
                      <a:lumMod val="75000"/>
                    </a:schemeClr>
                  </a:solidFill>
                  <a:latin typeface="Roboto Th" pitchFamily="2" charset="0"/>
                  <a:ea typeface="Roboto Th" pitchFamily="2" charset="0"/>
                </a:rPr>
                <a:t>04</a:t>
              </a:r>
              <a:endParaRPr lang="zh-CN" altLang="en-US" sz="2800" b="1" dirty="0">
                <a:solidFill>
                  <a:schemeClr val="bg1">
                    <a:lumMod val="75000"/>
                  </a:schemeClr>
                </a:solidFill>
                <a:latin typeface="Roboto Th" pitchFamily="2" charset="0"/>
                <a:ea typeface="微软雅黑" pitchFamily="34" charset="-122"/>
              </a:endParaRPr>
            </a:p>
          </p:txBody>
        </p:sp>
      </p:grpSp>
      <p:sp>
        <p:nvSpPr>
          <p:cNvPr id="26" name="圆角矩形 25"/>
          <p:cNvSpPr/>
          <p:nvPr/>
        </p:nvSpPr>
        <p:spPr>
          <a:xfrm>
            <a:off x="2335315" y="2058057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35315" y="2854964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335315" y="3651870"/>
            <a:ext cx="4473370" cy="523220"/>
          </a:xfrm>
          <a:prstGeom prst="roundRect">
            <a:avLst>
              <a:gd name="adj" fmla="val 50000"/>
            </a:avLst>
          </a:prstGeom>
          <a:noFill/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293332" y="132779"/>
            <a:ext cx="584938" cy="584938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 rot="7200000">
            <a:off x="2091661" y="2290217"/>
            <a:ext cx="874986" cy="434480"/>
          </a:xfrm>
          <a:custGeom>
            <a:avLst/>
            <a:gdLst/>
            <a:ahLst/>
            <a:cxnLst/>
            <a:rect l="l" t="t" r="r" b="b"/>
            <a:pathLst>
              <a:path w="1053698" h="523220">
                <a:moveTo>
                  <a:pt x="261610" y="71483"/>
                </a:moveTo>
                <a:cubicBezTo>
                  <a:pt x="156606" y="71483"/>
                  <a:pt x="71483" y="156606"/>
                  <a:pt x="71483" y="261610"/>
                </a:cubicBezTo>
                <a:cubicBezTo>
                  <a:pt x="71483" y="366614"/>
                  <a:pt x="156606" y="451737"/>
                  <a:pt x="261610" y="451737"/>
                </a:cubicBezTo>
                <a:cubicBezTo>
                  <a:pt x="366614" y="451737"/>
                  <a:pt x="451737" y="366614"/>
                  <a:pt x="451737" y="261610"/>
                </a:cubicBezTo>
                <a:cubicBezTo>
                  <a:pt x="451737" y="156606"/>
                  <a:pt x="366614" y="71483"/>
                  <a:pt x="261610" y="71483"/>
                </a:cubicBezTo>
                <a:close/>
                <a:moveTo>
                  <a:pt x="261610" y="0"/>
                </a:moveTo>
                <a:cubicBezTo>
                  <a:pt x="393824" y="0"/>
                  <a:pt x="503131" y="98080"/>
                  <a:pt x="519591" y="225610"/>
                </a:cubicBezTo>
                <a:lnTo>
                  <a:pt x="1017698" y="225610"/>
                </a:lnTo>
                <a:cubicBezTo>
                  <a:pt x="1037580" y="225610"/>
                  <a:pt x="1053698" y="241728"/>
                  <a:pt x="1053698" y="261610"/>
                </a:cubicBezTo>
                <a:cubicBezTo>
                  <a:pt x="1053698" y="281492"/>
                  <a:pt x="1037580" y="297610"/>
                  <a:pt x="1017698" y="297610"/>
                </a:cubicBezTo>
                <a:lnTo>
                  <a:pt x="519591" y="297610"/>
                </a:lnTo>
                <a:cubicBezTo>
                  <a:pt x="503131" y="425140"/>
                  <a:pt x="393824" y="523220"/>
                  <a:pt x="261610" y="523220"/>
                </a:cubicBezTo>
                <a:cubicBezTo>
                  <a:pt x="117127" y="523220"/>
                  <a:pt x="0" y="406093"/>
                  <a:pt x="0" y="261610"/>
                </a:cubicBezTo>
                <a:cubicBezTo>
                  <a:pt x="0" y="117127"/>
                  <a:pt x="117127" y="0"/>
                  <a:pt x="26161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5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1191</Words>
  <Application>Microsoft Office PowerPoint</Application>
  <PresentationFormat>全屏显示(16:9)</PresentationFormat>
  <Paragraphs>161</Paragraphs>
  <Slides>24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吴树波</cp:lastModifiedBy>
  <cp:revision>56</cp:revision>
  <dcterms:modified xsi:type="dcterms:W3CDTF">2014-09-22T02:07:33Z</dcterms:modified>
</cp:coreProperties>
</file>

<file path=docProps/thumbnail.jpeg>
</file>